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351a4bff15c4f7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37c28317ec64c6d"/>
  </p:sldMasterIdLst>
  <p:sldIdLst>
    <p:sldId xmlns:r="http://schemas.openxmlformats.org/officeDocument/2006/relationships" id="256" r:id="R12a522d59125495f"/>
    <p:sldId xmlns:r="http://schemas.openxmlformats.org/officeDocument/2006/relationships" id="257" r:id="Rcc8471211d4c4b23"/>
    <p:sldId xmlns:r="http://schemas.openxmlformats.org/officeDocument/2006/relationships" id="258" r:id="R323e61fa4cf24412"/>
    <p:sldId xmlns:r="http://schemas.openxmlformats.org/officeDocument/2006/relationships" id="259" r:id="R0d037a5059084a49"/>
    <p:sldId xmlns:r="http://schemas.openxmlformats.org/officeDocument/2006/relationships" id="260" r:id="R61ee0760874f4be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37c28317ec64c6d" /><Relationship Type="http://schemas.openxmlformats.org/officeDocument/2006/relationships/slide" Target="/ppt/slides/slide1.xml" Id="R12a522d59125495f" /><Relationship Type="http://schemas.openxmlformats.org/officeDocument/2006/relationships/slide" Target="/ppt/slides/slide2.xml" Id="Rcc8471211d4c4b23" /><Relationship Type="http://schemas.openxmlformats.org/officeDocument/2006/relationships/slide" Target="/ppt/slides/slide3.xml" Id="R323e61fa4cf24412" /><Relationship Type="http://schemas.openxmlformats.org/officeDocument/2006/relationships/slide" Target="/ppt/slides/slide4.xml" Id="R0d037a5059084a49" /><Relationship Type="http://schemas.openxmlformats.org/officeDocument/2006/relationships/slide" Target="/ppt/slides/slide5.xml" Id="R61ee0760874f4be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e49483334ed443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e0303cd1274c53" /><Relationship Type="http://schemas.openxmlformats.org/officeDocument/2006/relationships/theme" Target="/ppt/slideMasters/theme/theme1.xml" Id="R8e0df323cac5452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7e0303cd1274c5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603a2ee14346b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4017bc18e3459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2fda54054a460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1ac66f351542b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4dbb699bfe481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HJØRNA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HJØRNA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HJØRNA EIENDOM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HJØRNA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HJØRNA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HJØRNA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989 078 542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HJØRNA EIENDOM AS</a:t>
            </a:r>
          </a:p>
        </p:txBody>
      </p:sp>
    </p:spTree>
  </p:cSld>
  <p:clrMapOvr>
    <a:masterClrMapping xmlns:a="http://schemas.openxmlformats.org/drawingml/2006/main"/>
  </p:clrMapOvr>
</p:sld>
</file>