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e1bce6803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21aeea1204415"/>
  </p:sldMasterIdLst>
  <p:sldIdLst>
    <p:sldId xmlns:r="http://schemas.openxmlformats.org/officeDocument/2006/relationships" id="256" r:id="Rab279496e10b41c1"/>
    <p:sldId xmlns:r="http://schemas.openxmlformats.org/officeDocument/2006/relationships" id="257" r:id="Rbdc49a01ddda4963"/>
    <p:sldId xmlns:r="http://schemas.openxmlformats.org/officeDocument/2006/relationships" id="258" r:id="Re451c9fe47834f89"/>
    <p:sldId xmlns:r="http://schemas.openxmlformats.org/officeDocument/2006/relationships" id="259" r:id="R10fcafb6c92e4ded"/>
    <p:sldId xmlns:r="http://schemas.openxmlformats.org/officeDocument/2006/relationships" id="260" r:id="Ra83ae74821ca4ea4"/>
    <p:sldId xmlns:r="http://schemas.openxmlformats.org/officeDocument/2006/relationships" id="261" r:id="Rd8bd3806a1304468"/>
    <p:sldId xmlns:r="http://schemas.openxmlformats.org/officeDocument/2006/relationships" id="262" r:id="Rda2bbe8198a84a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21aeea1204415" /><Relationship Type="http://schemas.openxmlformats.org/officeDocument/2006/relationships/slide" Target="/ppt/slides/slide1.xml" Id="Rab279496e10b41c1" /><Relationship Type="http://schemas.openxmlformats.org/officeDocument/2006/relationships/slide" Target="/ppt/slides/slide2.xml" Id="Rbdc49a01ddda4963" /><Relationship Type="http://schemas.openxmlformats.org/officeDocument/2006/relationships/slide" Target="/ppt/slides/slide3.xml" Id="Re451c9fe47834f89" /><Relationship Type="http://schemas.openxmlformats.org/officeDocument/2006/relationships/slide" Target="/ppt/slides/slide4.xml" Id="R10fcafb6c92e4ded" /><Relationship Type="http://schemas.openxmlformats.org/officeDocument/2006/relationships/slide" Target="/ppt/slides/slide5.xml" Id="Ra83ae74821ca4ea4" /><Relationship Type="http://schemas.openxmlformats.org/officeDocument/2006/relationships/slide" Target="/ppt/slides/slide6.xml" Id="Rd8bd3806a1304468" /><Relationship Type="http://schemas.openxmlformats.org/officeDocument/2006/relationships/slide" Target="/ppt/slides/slide7.xml" Id="Rda2bbe8198a84a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0c64512d54c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ff13931ec48e3" /><Relationship Type="http://schemas.openxmlformats.org/officeDocument/2006/relationships/theme" Target="/ppt/slideMasters/theme/theme1.xml" Id="Rb937bea3144a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ff13931ec48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284038623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9f20a16bd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878279bc7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244e15c6c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175c9f3d6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fe978f55c46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c3bd430b6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LIMATHO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LIMATHO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14 082 919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14 305 048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SKJÆRMOEN INGAR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SKJÆRMOEN NINA T KLEMP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Skjærmoen, Elvetangen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LIMATHO INVEST AS</a:t>
            </a:r>
          </a:p>
        </p:txBody>
      </p:sp>
    </p:spTree>
  </p:cSld>
  <p:clrMapOvr>
    <a:masterClrMapping xmlns:a="http://schemas.openxmlformats.org/drawingml/2006/main"/>
  </p:clrMapOvr>
</p:sld>
</file>