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67caec204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6f17a2a81440ba"/>
  </p:sldMasterIdLst>
  <p:sldIdLst>
    <p:sldId xmlns:r="http://schemas.openxmlformats.org/officeDocument/2006/relationships" id="256" r:id="Rb6997256314943cf"/>
    <p:sldId xmlns:r="http://schemas.openxmlformats.org/officeDocument/2006/relationships" id="257" r:id="R8465e88583a64edf"/>
    <p:sldId xmlns:r="http://schemas.openxmlformats.org/officeDocument/2006/relationships" id="258" r:id="Ra812be7c7ad14ca1"/>
    <p:sldId xmlns:r="http://schemas.openxmlformats.org/officeDocument/2006/relationships" id="259" r:id="R3db7256ed5484414"/>
    <p:sldId xmlns:r="http://schemas.openxmlformats.org/officeDocument/2006/relationships" id="260" r:id="R13669255dd954637"/>
    <p:sldId xmlns:r="http://schemas.openxmlformats.org/officeDocument/2006/relationships" id="261" r:id="Rf6846e648b51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f17a2a81440ba" /><Relationship Type="http://schemas.openxmlformats.org/officeDocument/2006/relationships/slide" Target="/ppt/slides/slide1.xml" Id="Rb6997256314943cf" /><Relationship Type="http://schemas.openxmlformats.org/officeDocument/2006/relationships/slide" Target="/ppt/slides/slide2.xml" Id="R8465e88583a64edf" /><Relationship Type="http://schemas.openxmlformats.org/officeDocument/2006/relationships/slide" Target="/ppt/slides/slide3.xml" Id="Ra812be7c7ad14ca1" /><Relationship Type="http://schemas.openxmlformats.org/officeDocument/2006/relationships/slide" Target="/ppt/slides/slide4.xml" Id="R3db7256ed5484414" /><Relationship Type="http://schemas.openxmlformats.org/officeDocument/2006/relationships/slide" Target="/ppt/slides/slide5.xml" Id="R13669255dd954637" /><Relationship Type="http://schemas.openxmlformats.org/officeDocument/2006/relationships/slide" Target="/ppt/slides/slide6.xml" Id="Rf6846e648b51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f16f92f1a4f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c32aa7cf4137" /><Relationship Type="http://schemas.openxmlformats.org/officeDocument/2006/relationships/theme" Target="/ppt/slideMasters/theme/theme1.xml" Id="R29b255018e504d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0ac32aa7cf41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356f7b806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3d48a870441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c3b26509c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3e25e9fe7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0c6e31bed47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276e7b54c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LIMATHO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TONJE KLEMP SKJÆRMOEN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Skjærmoen, Elvetangen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