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0acedce15d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54f83a290e49e8"/>
  </p:sldMasterIdLst>
  <p:sldIdLst>
    <p:sldId xmlns:r="http://schemas.openxmlformats.org/officeDocument/2006/relationships" id="256" r:id="R3428f53a4465418a"/>
    <p:sldId xmlns:r="http://schemas.openxmlformats.org/officeDocument/2006/relationships" id="257" r:id="Re9e3f1cded7340d1"/>
    <p:sldId xmlns:r="http://schemas.openxmlformats.org/officeDocument/2006/relationships" id="258" r:id="Rc5784583c51e4047"/>
    <p:sldId xmlns:r="http://schemas.openxmlformats.org/officeDocument/2006/relationships" id="259" r:id="R27b974cb180b4a3e"/>
    <p:sldId xmlns:r="http://schemas.openxmlformats.org/officeDocument/2006/relationships" id="260" r:id="Rdd82a8c5e23c4365"/>
    <p:sldId xmlns:r="http://schemas.openxmlformats.org/officeDocument/2006/relationships" id="261" r:id="Rdb4563e65a4e4352"/>
    <p:sldId xmlns:r="http://schemas.openxmlformats.org/officeDocument/2006/relationships" id="262" r:id="Re327e906780e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54f83a290e49e8" /><Relationship Type="http://schemas.openxmlformats.org/officeDocument/2006/relationships/slide" Target="/ppt/slides/slide1.xml" Id="R3428f53a4465418a" /><Relationship Type="http://schemas.openxmlformats.org/officeDocument/2006/relationships/slide" Target="/ppt/slides/slide2.xml" Id="Re9e3f1cded7340d1" /><Relationship Type="http://schemas.openxmlformats.org/officeDocument/2006/relationships/slide" Target="/ppt/slides/slide3.xml" Id="Rc5784583c51e4047" /><Relationship Type="http://schemas.openxmlformats.org/officeDocument/2006/relationships/slide" Target="/ppt/slides/slide4.xml" Id="R27b974cb180b4a3e" /><Relationship Type="http://schemas.openxmlformats.org/officeDocument/2006/relationships/slide" Target="/ppt/slides/slide5.xml" Id="Rdd82a8c5e23c4365" /><Relationship Type="http://schemas.openxmlformats.org/officeDocument/2006/relationships/slide" Target="/ppt/slides/slide6.xml" Id="Rdb4563e65a4e4352" /><Relationship Type="http://schemas.openxmlformats.org/officeDocument/2006/relationships/slide" Target="/ppt/slides/slide7.xml" Id="Re327e906780e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d77d5b3a147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0f867b6e1470c" /><Relationship Type="http://schemas.openxmlformats.org/officeDocument/2006/relationships/theme" Target="/ppt/slideMasters/theme/theme1.xml" Id="Rbfb85cf846e944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80f867b6e147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145fe1ab045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d3dc3ef7a4b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7fdc5d45344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efe69212d47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4aec273c949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96e8d8c224a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63786daf94b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BRYNASKOGEN EIGEDOM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BRYNASKOGEN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BRYNASKOGEN EIGEDOM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BRYNASKOGEN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BRYNASKOGEN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BRYNASKOGEN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845 166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3 023 170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BRYNASKOGEN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TORSTEIN ØVSTHUS &amp; SØNNER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VOSS VVS AS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BRYNASKOGEN EIGEDOM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Brynaskogen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5705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52 31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989 078 283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BRYNASKOGEN EIGEDOM AS</a:t>
            </a:r>
          </a:p>
        </p:txBody>
      </p:sp>
    </p:spTree>
  </p:cSld>
  <p:clrMapOvr>
    <a:masterClrMapping xmlns:a="http://schemas.openxmlformats.org/drawingml/2006/main"/>
  </p:clrMapOvr>
</p:sld>
</file>