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f1a673fa34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d76a2becf4357"/>
  </p:sldMasterIdLst>
  <p:sldIdLst>
    <p:sldId xmlns:r="http://schemas.openxmlformats.org/officeDocument/2006/relationships" id="256" r:id="R3c44f70d261647b5"/>
    <p:sldId xmlns:r="http://schemas.openxmlformats.org/officeDocument/2006/relationships" id="257" r:id="R21c4a7de2bb94a39"/>
    <p:sldId xmlns:r="http://schemas.openxmlformats.org/officeDocument/2006/relationships" id="258" r:id="R9abdd702948d43aa"/>
    <p:sldId xmlns:r="http://schemas.openxmlformats.org/officeDocument/2006/relationships" id="259" r:id="R9d893125068e4a04"/>
    <p:sldId xmlns:r="http://schemas.openxmlformats.org/officeDocument/2006/relationships" id="260" r:id="R28f33d619a3a4a8c"/>
    <p:sldId xmlns:r="http://schemas.openxmlformats.org/officeDocument/2006/relationships" id="261" r:id="R7e96e6979ee04616"/>
    <p:sldId xmlns:r="http://schemas.openxmlformats.org/officeDocument/2006/relationships" id="262" r:id="Rb09d99e549f341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d76a2becf4357" /><Relationship Type="http://schemas.openxmlformats.org/officeDocument/2006/relationships/slide" Target="/ppt/slides/slide1.xml" Id="R3c44f70d261647b5" /><Relationship Type="http://schemas.openxmlformats.org/officeDocument/2006/relationships/slide" Target="/ppt/slides/slide2.xml" Id="R21c4a7de2bb94a39" /><Relationship Type="http://schemas.openxmlformats.org/officeDocument/2006/relationships/slide" Target="/ppt/slides/slide3.xml" Id="R9abdd702948d43aa" /><Relationship Type="http://schemas.openxmlformats.org/officeDocument/2006/relationships/slide" Target="/ppt/slides/slide4.xml" Id="R9d893125068e4a04" /><Relationship Type="http://schemas.openxmlformats.org/officeDocument/2006/relationships/slide" Target="/ppt/slides/slide5.xml" Id="R28f33d619a3a4a8c" /><Relationship Type="http://schemas.openxmlformats.org/officeDocument/2006/relationships/slide" Target="/ppt/slides/slide6.xml" Id="R7e96e6979ee04616" /><Relationship Type="http://schemas.openxmlformats.org/officeDocument/2006/relationships/slide" Target="/ppt/slides/slide7.xml" Id="Rb09d99e549f341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9f1d05a7c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9ae81288b4ba2" /><Relationship Type="http://schemas.openxmlformats.org/officeDocument/2006/relationships/theme" Target="/ppt/slideMasters/theme/theme1.xml" Id="R3827ca8053794a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9ae81288b4b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fbf71ff0647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7bc0ef4294d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a290e6066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57b589e6440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feced2da042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fc508a62143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a2a890aa74e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SMIÅ AS ble etablert [år] og holder til i Torvikbukt.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6 148 905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6 427 335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GJØEN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BØIFOT BERIT JOHANNE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Slettnesvegen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6639 Torvikbukt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37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989 078 208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SMIÅ AS</a:t>
            </a:r>
          </a:p>
        </p:txBody>
      </p:sp>
    </p:spTree>
  </p:cSld>
  <p:clrMapOvr>
    <a:masterClrMapping xmlns:a="http://schemas.openxmlformats.org/drawingml/2006/main"/>
  </p:clrMapOvr>
</p:sld>
</file>