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ffb941441343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e9cc7f90804bd7"/>
  </p:sldMasterIdLst>
  <p:sldIdLst>
    <p:sldId xmlns:r="http://schemas.openxmlformats.org/officeDocument/2006/relationships" id="256" r:id="Rcbf2b81752c84fbb"/>
    <p:sldId xmlns:r="http://schemas.openxmlformats.org/officeDocument/2006/relationships" id="257" r:id="R45a65b6f479d4178"/>
    <p:sldId xmlns:r="http://schemas.openxmlformats.org/officeDocument/2006/relationships" id="258" r:id="R55aeb5396e6944cd"/>
    <p:sldId xmlns:r="http://schemas.openxmlformats.org/officeDocument/2006/relationships" id="259" r:id="Rfcc9844f83cf4745"/>
    <p:sldId xmlns:r="http://schemas.openxmlformats.org/officeDocument/2006/relationships" id="260" r:id="R8552539ac1d64920"/>
    <p:sldId xmlns:r="http://schemas.openxmlformats.org/officeDocument/2006/relationships" id="261" r:id="R6f4b2d633cb54039"/>
    <p:sldId xmlns:r="http://schemas.openxmlformats.org/officeDocument/2006/relationships" id="262" r:id="Rd25890d3d58843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e9cc7f90804bd7" /><Relationship Type="http://schemas.openxmlformats.org/officeDocument/2006/relationships/slide" Target="/ppt/slides/slide1.xml" Id="Rcbf2b81752c84fbb" /><Relationship Type="http://schemas.openxmlformats.org/officeDocument/2006/relationships/slide" Target="/ppt/slides/slide2.xml" Id="R45a65b6f479d4178" /><Relationship Type="http://schemas.openxmlformats.org/officeDocument/2006/relationships/slide" Target="/ppt/slides/slide3.xml" Id="R55aeb5396e6944cd" /><Relationship Type="http://schemas.openxmlformats.org/officeDocument/2006/relationships/slide" Target="/ppt/slides/slide4.xml" Id="Rfcc9844f83cf4745" /><Relationship Type="http://schemas.openxmlformats.org/officeDocument/2006/relationships/slide" Target="/ppt/slides/slide5.xml" Id="R8552539ac1d64920" /><Relationship Type="http://schemas.openxmlformats.org/officeDocument/2006/relationships/slide" Target="/ppt/slides/slide6.xml" Id="R6f4b2d633cb54039" /><Relationship Type="http://schemas.openxmlformats.org/officeDocument/2006/relationships/slide" Target="/ppt/slides/slide7.xml" Id="Rd25890d3d58843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db27b863a4c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438a6ce884b3d" /><Relationship Type="http://schemas.openxmlformats.org/officeDocument/2006/relationships/theme" Target="/ppt/slideMasters/theme/theme1.xml" Id="Rb7e3bade1d8d41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f438a6ce884b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8cc606d7a43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793731faf46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6faf5c47440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d5b6401e045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7dd85034443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d29d82ce84b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7bab7f28b4e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RKT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RKT INVEST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1 103 265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1 702 572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TALHAUG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PIHL TALHAUG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Talhaug, Folldalsheia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989 078 038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RKT INVEST AS</a:t>
            </a:r>
          </a:p>
        </p:txBody>
      </p:sp>
    </p:spTree>
  </p:cSld>
  <p:clrMapOvr>
    <a:masterClrMapping xmlns:a="http://schemas.openxmlformats.org/drawingml/2006/main"/>
  </p:clrMapOvr>
</p:sld>
</file>