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e7e18805dd4f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36d2a98d8e4040"/>
  </p:sldMasterIdLst>
  <p:sldIdLst>
    <p:sldId xmlns:r="http://schemas.openxmlformats.org/officeDocument/2006/relationships" id="256" r:id="R688efccd62194690"/>
    <p:sldId xmlns:r="http://schemas.openxmlformats.org/officeDocument/2006/relationships" id="257" r:id="R96c642c397984ff2"/>
    <p:sldId xmlns:r="http://schemas.openxmlformats.org/officeDocument/2006/relationships" id="258" r:id="Rb7d8fad6699a4cdc"/>
    <p:sldId xmlns:r="http://schemas.openxmlformats.org/officeDocument/2006/relationships" id="259" r:id="R930ec2451cdc4f6e"/>
    <p:sldId xmlns:r="http://schemas.openxmlformats.org/officeDocument/2006/relationships" id="260" r:id="R4d803d7681484000"/>
    <p:sldId xmlns:r="http://schemas.openxmlformats.org/officeDocument/2006/relationships" id="261" r:id="Rd7aad022fd194566"/>
    <p:sldId xmlns:r="http://schemas.openxmlformats.org/officeDocument/2006/relationships" id="262" r:id="Rd166841b595d44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36d2a98d8e4040" /><Relationship Type="http://schemas.openxmlformats.org/officeDocument/2006/relationships/slide" Target="/ppt/slides/slide1.xml" Id="R688efccd62194690" /><Relationship Type="http://schemas.openxmlformats.org/officeDocument/2006/relationships/slide" Target="/ppt/slides/slide2.xml" Id="R96c642c397984ff2" /><Relationship Type="http://schemas.openxmlformats.org/officeDocument/2006/relationships/slide" Target="/ppt/slides/slide3.xml" Id="Rb7d8fad6699a4cdc" /><Relationship Type="http://schemas.openxmlformats.org/officeDocument/2006/relationships/slide" Target="/ppt/slides/slide4.xml" Id="R930ec2451cdc4f6e" /><Relationship Type="http://schemas.openxmlformats.org/officeDocument/2006/relationships/slide" Target="/ppt/slides/slide5.xml" Id="R4d803d7681484000" /><Relationship Type="http://schemas.openxmlformats.org/officeDocument/2006/relationships/slide" Target="/ppt/slides/slide6.xml" Id="Rd7aad022fd194566" /><Relationship Type="http://schemas.openxmlformats.org/officeDocument/2006/relationships/slide" Target="/ppt/slides/slide7.xml" Id="Rd166841b595d44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70e29394ab45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b60329d9e451b" /><Relationship Type="http://schemas.openxmlformats.org/officeDocument/2006/relationships/theme" Target="/ppt/slideMasters/theme/theme1.xml" Id="R505c4d6e17c44a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ab60329d9e45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a2e87df5a48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b319566774c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5d63d67c344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749f9e97e42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d209a750f46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72fb74d634c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9c2b52a3948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7 399 715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10 466 105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10 550 766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LEONTHIN NICOLAI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