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5d6384073b4b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0efa773732450d"/>
  </p:sldMasterIdLst>
  <p:sldIdLst>
    <p:sldId xmlns:r="http://schemas.openxmlformats.org/officeDocument/2006/relationships" id="256" r:id="Rf4001cff94b14b03"/>
    <p:sldId xmlns:r="http://schemas.openxmlformats.org/officeDocument/2006/relationships" id="257" r:id="R176fb1551db34489"/>
    <p:sldId xmlns:r="http://schemas.openxmlformats.org/officeDocument/2006/relationships" id="258" r:id="Rc34a1e64887e41a0"/>
    <p:sldId xmlns:r="http://schemas.openxmlformats.org/officeDocument/2006/relationships" id="259" r:id="Re954f55c5f864f29"/>
    <p:sldId xmlns:r="http://schemas.openxmlformats.org/officeDocument/2006/relationships" id="260" r:id="R633e9bd44c5d4ffb"/>
    <p:sldId xmlns:r="http://schemas.openxmlformats.org/officeDocument/2006/relationships" id="261" r:id="R8bbec4d78cdc4b6b"/>
    <p:sldId xmlns:r="http://schemas.openxmlformats.org/officeDocument/2006/relationships" id="262" r:id="R5194bf56872d41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0efa773732450d" /><Relationship Type="http://schemas.openxmlformats.org/officeDocument/2006/relationships/slide" Target="/ppt/slides/slide1.xml" Id="Rf4001cff94b14b03" /><Relationship Type="http://schemas.openxmlformats.org/officeDocument/2006/relationships/slide" Target="/ppt/slides/slide2.xml" Id="R176fb1551db34489" /><Relationship Type="http://schemas.openxmlformats.org/officeDocument/2006/relationships/slide" Target="/ppt/slides/slide3.xml" Id="Rc34a1e64887e41a0" /><Relationship Type="http://schemas.openxmlformats.org/officeDocument/2006/relationships/slide" Target="/ppt/slides/slide4.xml" Id="Re954f55c5f864f29" /><Relationship Type="http://schemas.openxmlformats.org/officeDocument/2006/relationships/slide" Target="/ppt/slides/slide5.xml" Id="R633e9bd44c5d4ffb" /><Relationship Type="http://schemas.openxmlformats.org/officeDocument/2006/relationships/slide" Target="/ppt/slides/slide6.xml" Id="R8bbec4d78cdc4b6b" /><Relationship Type="http://schemas.openxmlformats.org/officeDocument/2006/relationships/slide" Target="/ppt/slides/slide7.xml" Id="R5194bf56872d41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5cfedec4649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9fd31bedf4840" /><Relationship Type="http://schemas.openxmlformats.org/officeDocument/2006/relationships/theme" Target="/ppt/slideMasters/theme/theme1.xml" Id="Rea468321853d49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89fd31bedf48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de748c6cb4f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2e790fe6a49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fdbce768446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1daeebbd643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400348e1e43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0c67b263949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166af160a4c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−2 864 146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17 561 137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234 986 734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276 996 617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LEONTHIN  –  28,3 %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FLEO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NL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LEONTHIN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 HOLDING AS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989 077 562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HOLDING AS</a:t>
            </a:r>
          </a:p>
        </p:txBody>
      </p:sp>
    </p:spTree>
  </p:cSld>
  <p:clrMapOvr>
    <a:masterClrMapping xmlns:a="http://schemas.openxmlformats.org/drawingml/2006/main"/>
  </p:clrMapOvr>
</p:sld>
</file>