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7307a2ffe4f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b3019c92a648e0"/>
  </p:sldMasterIdLst>
  <p:sldIdLst>
    <p:sldId xmlns:r="http://schemas.openxmlformats.org/officeDocument/2006/relationships" id="256" r:id="Rb244152883f54cdb"/>
    <p:sldId xmlns:r="http://schemas.openxmlformats.org/officeDocument/2006/relationships" id="257" r:id="R0327a9efcc294c48"/>
    <p:sldId xmlns:r="http://schemas.openxmlformats.org/officeDocument/2006/relationships" id="258" r:id="Ra108265d54f04d9b"/>
    <p:sldId xmlns:r="http://schemas.openxmlformats.org/officeDocument/2006/relationships" id="259" r:id="Rc539d13a52d64e2b"/>
    <p:sldId xmlns:r="http://schemas.openxmlformats.org/officeDocument/2006/relationships" id="260" r:id="R98ff52f1b12c457e"/>
    <p:sldId xmlns:r="http://schemas.openxmlformats.org/officeDocument/2006/relationships" id="261" r:id="R89688afdaf4a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3019c92a648e0" /><Relationship Type="http://schemas.openxmlformats.org/officeDocument/2006/relationships/slide" Target="/ppt/slides/slide1.xml" Id="Rb244152883f54cdb" /><Relationship Type="http://schemas.openxmlformats.org/officeDocument/2006/relationships/slide" Target="/ppt/slides/slide2.xml" Id="R0327a9efcc294c48" /><Relationship Type="http://schemas.openxmlformats.org/officeDocument/2006/relationships/slide" Target="/ppt/slides/slide3.xml" Id="Ra108265d54f04d9b" /><Relationship Type="http://schemas.openxmlformats.org/officeDocument/2006/relationships/slide" Target="/ppt/slides/slide4.xml" Id="Rc539d13a52d64e2b" /><Relationship Type="http://schemas.openxmlformats.org/officeDocument/2006/relationships/slide" Target="/ppt/slides/slide5.xml" Id="R98ff52f1b12c457e" /><Relationship Type="http://schemas.openxmlformats.org/officeDocument/2006/relationships/slide" Target="/ppt/slides/slide6.xml" Id="R89688afdaf4a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82e4c10984e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ef02190704305" /><Relationship Type="http://schemas.openxmlformats.org/officeDocument/2006/relationships/theme" Target="/ppt/slideMasters/theme/theme1.xml" Id="Re73eede968414b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ef021907043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30fa9a9f246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7d1a488aa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cab2f8e4145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93b30d4224b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a6341bb9a42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a99d68ef046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BROTET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BROTET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BROTET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BROTET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BROTET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BROTET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BROTET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Kjøpmannsbrotet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989 077 546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BROTET AS</a:t>
            </a:r>
          </a:p>
        </p:txBody>
      </p:sp>
    </p:spTree>
  </p:cSld>
  <p:clrMapOvr>
    <a:masterClrMapping xmlns:a="http://schemas.openxmlformats.org/drawingml/2006/main"/>
  </p:clrMapOvr>
</p:sld>
</file>