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da764d1a18549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f23bf5fc4447a5"/>
  </p:sldMasterIdLst>
  <p:sldIdLst>
    <p:sldId xmlns:r="http://schemas.openxmlformats.org/officeDocument/2006/relationships" id="256" r:id="Rcd9228a1896a4ff8"/>
    <p:sldId xmlns:r="http://schemas.openxmlformats.org/officeDocument/2006/relationships" id="257" r:id="R5f2e8a5f26744840"/>
    <p:sldId xmlns:r="http://schemas.openxmlformats.org/officeDocument/2006/relationships" id="258" r:id="R739ed37209c347d7"/>
    <p:sldId xmlns:r="http://schemas.openxmlformats.org/officeDocument/2006/relationships" id="259" r:id="Rec3f2869bf7943ab"/>
    <p:sldId xmlns:r="http://schemas.openxmlformats.org/officeDocument/2006/relationships" id="260" r:id="R8450e2461a394239"/>
    <p:sldId xmlns:r="http://schemas.openxmlformats.org/officeDocument/2006/relationships" id="261" r:id="R069164154c2543af"/>
    <p:sldId xmlns:r="http://schemas.openxmlformats.org/officeDocument/2006/relationships" id="262" r:id="Rdc672603927646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f23bf5fc4447a5" /><Relationship Type="http://schemas.openxmlformats.org/officeDocument/2006/relationships/slide" Target="/ppt/slides/slide1.xml" Id="Rcd9228a1896a4ff8" /><Relationship Type="http://schemas.openxmlformats.org/officeDocument/2006/relationships/slide" Target="/ppt/slides/slide2.xml" Id="R5f2e8a5f26744840" /><Relationship Type="http://schemas.openxmlformats.org/officeDocument/2006/relationships/slide" Target="/ppt/slides/slide3.xml" Id="R739ed37209c347d7" /><Relationship Type="http://schemas.openxmlformats.org/officeDocument/2006/relationships/slide" Target="/ppt/slides/slide4.xml" Id="Rec3f2869bf7943ab" /><Relationship Type="http://schemas.openxmlformats.org/officeDocument/2006/relationships/slide" Target="/ppt/slides/slide5.xml" Id="R8450e2461a394239" /><Relationship Type="http://schemas.openxmlformats.org/officeDocument/2006/relationships/slide" Target="/ppt/slides/slide6.xml" Id="R069164154c2543af" /><Relationship Type="http://schemas.openxmlformats.org/officeDocument/2006/relationships/slide" Target="/ppt/slides/slide7.xml" Id="Rdc672603927646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103d11f66d4d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f4acb95a9d4257" /><Relationship Type="http://schemas.openxmlformats.org/officeDocument/2006/relationships/theme" Target="/ppt/slideMasters/theme/theme1.xml" Id="R754bc486dfd748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f4acb95a9d42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bd3227286944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57d66064be4e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071f9d4ae447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bcdf05d20e4d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e86cb71ee24bc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d729a7f50d4cd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60d605f72d44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FANT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FANT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FANT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FANT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FANT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FANT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28 934 632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21 718 801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21 955 146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59 087 182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79 407 830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FANT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EMILSEN TROND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LEJA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MANTIS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ROEN INVEST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EMILSEN CATO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EMILSEN LENE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FANT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989 077 406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FANT INVEST AS</a:t>
            </a:r>
          </a:p>
        </p:txBody>
      </p:sp>
    </p:spTree>
  </p:cSld>
  <p:clrMapOvr>
    <a:masterClrMapping xmlns:a="http://schemas.openxmlformats.org/drawingml/2006/main"/>
  </p:clrMapOvr>
</p:sld>
</file>