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edfb0697ea45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f4a964f4bb4f5b"/>
  </p:sldMasterIdLst>
  <p:sldIdLst>
    <p:sldId xmlns:r="http://schemas.openxmlformats.org/officeDocument/2006/relationships" id="256" r:id="Rb7d68f205e4e423d"/>
    <p:sldId xmlns:r="http://schemas.openxmlformats.org/officeDocument/2006/relationships" id="257" r:id="Rb610ef44d3d843ee"/>
    <p:sldId xmlns:r="http://schemas.openxmlformats.org/officeDocument/2006/relationships" id="258" r:id="R49045d77b9f74afb"/>
    <p:sldId xmlns:r="http://schemas.openxmlformats.org/officeDocument/2006/relationships" id="259" r:id="R65c4fabc652e4f31"/>
    <p:sldId xmlns:r="http://schemas.openxmlformats.org/officeDocument/2006/relationships" id="260" r:id="Rb8c4401f20764031"/>
    <p:sldId xmlns:r="http://schemas.openxmlformats.org/officeDocument/2006/relationships" id="261" r:id="R43ecfab9852b499a"/>
    <p:sldId xmlns:r="http://schemas.openxmlformats.org/officeDocument/2006/relationships" id="262" r:id="Rb95b6eafb6a545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4a964f4bb4f5b" /><Relationship Type="http://schemas.openxmlformats.org/officeDocument/2006/relationships/slide" Target="/ppt/slides/slide1.xml" Id="Rb7d68f205e4e423d" /><Relationship Type="http://schemas.openxmlformats.org/officeDocument/2006/relationships/slide" Target="/ppt/slides/slide2.xml" Id="Rb610ef44d3d843ee" /><Relationship Type="http://schemas.openxmlformats.org/officeDocument/2006/relationships/slide" Target="/ppt/slides/slide3.xml" Id="R49045d77b9f74afb" /><Relationship Type="http://schemas.openxmlformats.org/officeDocument/2006/relationships/slide" Target="/ppt/slides/slide4.xml" Id="R65c4fabc652e4f31" /><Relationship Type="http://schemas.openxmlformats.org/officeDocument/2006/relationships/slide" Target="/ppt/slides/slide5.xml" Id="Rb8c4401f20764031" /><Relationship Type="http://schemas.openxmlformats.org/officeDocument/2006/relationships/slide" Target="/ppt/slides/slide6.xml" Id="R43ecfab9852b499a" /><Relationship Type="http://schemas.openxmlformats.org/officeDocument/2006/relationships/slide" Target="/ppt/slides/slide7.xml" Id="Rb95b6eafb6a545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4640e390c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8babab39d4027" /><Relationship Type="http://schemas.openxmlformats.org/officeDocument/2006/relationships/theme" Target="/ppt/slideMasters/theme/theme1.xml" Id="R5f99d4b54c0e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98babab39d40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18da6c2dc46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b03be00954f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520f4ee014c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6c8afb7047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46c62c83d47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648b634a146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b55694d0641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LANGÅS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LANGÅS BYGG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272 044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672 093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LANGÅS BERNT INGVALD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Louise Engens vei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bernt@bbi.no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LANGÅS BYGG AS</a:t>
            </a:r>
          </a:p>
        </p:txBody>
      </p:sp>
    </p:spTree>
  </p:cSld>
  <p:clrMapOvr>
    <a:masterClrMapping xmlns:a="http://schemas.openxmlformats.org/drawingml/2006/main"/>
  </p:clrMapOvr>
</p:sld>
</file>