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d306d21cc244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5567a8b5ac4c44"/>
  </p:sldMasterIdLst>
  <p:sldIdLst>
    <p:sldId xmlns:r="http://schemas.openxmlformats.org/officeDocument/2006/relationships" id="256" r:id="R9a100119a48747d8"/>
    <p:sldId xmlns:r="http://schemas.openxmlformats.org/officeDocument/2006/relationships" id="257" r:id="R1893e02e4f13412c"/>
    <p:sldId xmlns:r="http://schemas.openxmlformats.org/officeDocument/2006/relationships" id="258" r:id="R734ba8d5517d45ac"/>
    <p:sldId xmlns:r="http://schemas.openxmlformats.org/officeDocument/2006/relationships" id="259" r:id="R8ddce35ff8564501"/>
    <p:sldId xmlns:r="http://schemas.openxmlformats.org/officeDocument/2006/relationships" id="260" r:id="Re837c37df7c14be8"/>
    <p:sldId xmlns:r="http://schemas.openxmlformats.org/officeDocument/2006/relationships" id="261" r:id="R21dd7dcb97ba48c3"/>
    <p:sldId xmlns:r="http://schemas.openxmlformats.org/officeDocument/2006/relationships" id="262" r:id="R2611ca420bbd48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567a8b5ac4c44" /><Relationship Type="http://schemas.openxmlformats.org/officeDocument/2006/relationships/slide" Target="/ppt/slides/slide1.xml" Id="R9a100119a48747d8" /><Relationship Type="http://schemas.openxmlformats.org/officeDocument/2006/relationships/slide" Target="/ppt/slides/slide2.xml" Id="R1893e02e4f13412c" /><Relationship Type="http://schemas.openxmlformats.org/officeDocument/2006/relationships/slide" Target="/ppt/slides/slide3.xml" Id="R734ba8d5517d45ac" /><Relationship Type="http://schemas.openxmlformats.org/officeDocument/2006/relationships/slide" Target="/ppt/slides/slide4.xml" Id="R8ddce35ff8564501" /><Relationship Type="http://schemas.openxmlformats.org/officeDocument/2006/relationships/slide" Target="/ppt/slides/slide5.xml" Id="Re837c37df7c14be8" /><Relationship Type="http://schemas.openxmlformats.org/officeDocument/2006/relationships/slide" Target="/ppt/slides/slide6.xml" Id="R21dd7dcb97ba48c3" /><Relationship Type="http://schemas.openxmlformats.org/officeDocument/2006/relationships/slide" Target="/ppt/slides/slide7.xml" Id="R2611ca420bbd48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9a846bb8d49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8e3f49a0c4139" /><Relationship Type="http://schemas.openxmlformats.org/officeDocument/2006/relationships/theme" Target="/ppt/slideMasters/theme/theme1.xml" Id="Rd6ef4b0300ec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68e3f49a0c41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a83cffb654a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ccb40277c42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2c76ef3a44c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4054a18c844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02d7b798d41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1a46379f240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8ebbc1fc8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WOLDEN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WOLDEN MASKIN AS ble etablert [år] og holder til i Tverlandet.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21 597 362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−929 354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−1 015 988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5 776 841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WOLDEN BØRGE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WOLDEN LINDA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Mølnbakken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8050 Tverlandet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WOLDEN MASKIN AS</a:t>
            </a:r>
          </a:p>
        </p:txBody>
      </p:sp>
    </p:spTree>
  </p:cSld>
  <p:clrMapOvr>
    <a:masterClrMapping xmlns:a="http://schemas.openxmlformats.org/drawingml/2006/main"/>
  </p:clrMapOvr>
</p:sld>
</file>