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a7430f19c846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92411574ad419d"/>
  </p:sldMasterIdLst>
  <p:sldIdLst>
    <p:sldId xmlns:r="http://schemas.openxmlformats.org/officeDocument/2006/relationships" id="256" r:id="R22c87296f2ce4a9e"/>
    <p:sldId xmlns:r="http://schemas.openxmlformats.org/officeDocument/2006/relationships" id="257" r:id="Rebd565dc457747d9"/>
    <p:sldId xmlns:r="http://schemas.openxmlformats.org/officeDocument/2006/relationships" id="258" r:id="Rc810079b65534a0a"/>
    <p:sldId xmlns:r="http://schemas.openxmlformats.org/officeDocument/2006/relationships" id="259" r:id="Ra4c74cebbf2f4a5b"/>
    <p:sldId xmlns:r="http://schemas.openxmlformats.org/officeDocument/2006/relationships" id="260" r:id="Rcec5f41ddc9f4d32"/>
    <p:sldId xmlns:r="http://schemas.openxmlformats.org/officeDocument/2006/relationships" id="261" r:id="Rf2b0f3f157b941f3"/>
    <p:sldId xmlns:r="http://schemas.openxmlformats.org/officeDocument/2006/relationships" id="262" r:id="R09167603e9b344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92411574ad419d" /><Relationship Type="http://schemas.openxmlformats.org/officeDocument/2006/relationships/slide" Target="/ppt/slides/slide1.xml" Id="R22c87296f2ce4a9e" /><Relationship Type="http://schemas.openxmlformats.org/officeDocument/2006/relationships/slide" Target="/ppt/slides/slide2.xml" Id="Rebd565dc457747d9" /><Relationship Type="http://schemas.openxmlformats.org/officeDocument/2006/relationships/slide" Target="/ppt/slides/slide3.xml" Id="Rc810079b65534a0a" /><Relationship Type="http://schemas.openxmlformats.org/officeDocument/2006/relationships/slide" Target="/ppt/slides/slide4.xml" Id="Ra4c74cebbf2f4a5b" /><Relationship Type="http://schemas.openxmlformats.org/officeDocument/2006/relationships/slide" Target="/ppt/slides/slide5.xml" Id="Rcec5f41ddc9f4d32" /><Relationship Type="http://schemas.openxmlformats.org/officeDocument/2006/relationships/slide" Target="/ppt/slides/slide6.xml" Id="Rf2b0f3f157b941f3" /><Relationship Type="http://schemas.openxmlformats.org/officeDocument/2006/relationships/slide" Target="/ppt/slides/slide7.xml" Id="R09167603e9b344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9b24fb42a446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34becfcaa4965" /><Relationship Type="http://schemas.openxmlformats.org/officeDocument/2006/relationships/theme" Target="/ppt/slideMasters/theme/theme1.xml" Id="R88c33e1728c546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d34becfcaa49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15d2c7a5143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e810d66c547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41e29dfe34d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ef30b99964c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2ed52e12049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305f8939d4d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747d0c469244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SOLLIE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SOLLIE HOLDING AS ble etablert [år] og holder til i Risør.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1 308 148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383 875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954 780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3 436 811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15 648 222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ARVID SOLLIE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4950 Risør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989 076 272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SOLLIE HOLDING AS</a:t>
            </a:r>
          </a:p>
        </p:txBody>
      </p:sp>
    </p:spTree>
  </p:cSld>
  <p:clrMapOvr>
    <a:masterClrMapping xmlns:a="http://schemas.openxmlformats.org/drawingml/2006/main"/>
  </p:clrMapOvr>
</p:sld>
</file>