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2f891bb8e745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6f9e531dc940f4"/>
  </p:sldMasterIdLst>
  <p:sldIdLst>
    <p:sldId xmlns:r="http://schemas.openxmlformats.org/officeDocument/2006/relationships" id="256" r:id="R7108df68747e47c5"/>
    <p:sldId xmlns:r="http://schemas.openxmlformats.org/officeDocument/2006/relationships" id="257" r:id="Rf822fb7e3590493a"/>
    <p:sldId xmlns:r="http://schemas.openxmlformats.org/officeDocument/2006/relationships" id="258" r:id="R43ccb450202b468c"/>
    <p:sldId xmlns:r="http://schemas.openxmlformats.org/officeDocument/2006/relationships" id="259" r:id="R49be5d60e3624d0e"/>
    <p:sldId xmlns:r="http://schemas.openxmlformats.org/officeDocument/2006/relationships" id="260" r:id="R1190a5322a4c4be5"/>
    <p:sldId xmlns:r="http://schemas.openxmlformats.org/officeDocument/2006/relationships" id="261" r:id="R10e67807c14b40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6f9e531dc940f4" /><Relationship Type="http://schemas.openxmlformats.org/officeDocument/2006/relationships/slide" Target="/ppt/slides/slide1.xml" Id="R7108df68747e47c5" /><Relationship Type="http://schemas.openxmlformats.org/officeDocument/2006/relationships/slide" Target="/ppt/slides/slide2.xml" Id="Rf822fb7e3590493a" /><Relationship Type="http://schemas.openxmlformats.org/officeDocument/2006/relationships/slide" Target="/ppt/slides/slide3.xml" Id="R43ccb450202b468c" /><Relationship Type="http://schemas.openxmlformats.org/officeDocument/2006/relationships/slide" Target="/ppt/slides/slide4.xml" Id="R49be5d60e3624d0e" /><Relationship Type="http://schemas.openxmlformats.org/officeDocument/2006/relationships/slide" Target="/ppt/slides/slide5.xml" Id="R1190a5322a4c4be5" /><Relationship Type="http://schemas.openxmlformats.org/officeDocument/2006/relationships/slide" Target="/ppt/slides/slide6.xml" Id="R10e67807c14b40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d1c3f9381643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23db97ba34c74" /><Relationship Type="http://schemas.openxmlformats.org/officeDocument/2006/relationships/theme" Target="/ppt/slideMasters/theme/theme1.xml" Id="Rf3f6e1acf8f04c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523db97ba34c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b95c1e8884a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ffd2a2a184e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c3db7449243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fc4ed51274a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4631f047d43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74d5c65b84d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TYREN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TYREN HOLDING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HENRIK SKJOLDEN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Laholmveien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1831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989 074 857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TYREN HOLDING AS</a:t>
            </a:r>
          </a:p>
        </p:txBody>
      </p:sp>
    </p:spTree>
  </p:cSld>
  <p:clrMapOvr>
    <a:masterClrMapping xmlns:a="http://schemas.openxmlformats.org/drawingml/2006/main"/>
  </p:clrMapOvr>
</p:sld>
</file>