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04ea6ea3f44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3fd22eee84d5c"/>
  </p:sldMasterIdLst>
  <p:sldIdLst>
    <p:sldId xmlns:r="http://schemas.openxmlformats.org/officeDocument/2006/relationships" id="256" r:id="Rf9254ca79e3a42de"/>
    <p:sldId xmlns:r="http://schemas.openxmlformats.org/officeDocument/2006/relationships" id="257" r:id="R151c0c8483fe49fc"/>
    <p:sldId xmlns:r="http://schemas.openxmlformats.org/officeDocument/2006/relationships" id="258" r:id="R2ebf611417cb459f"/>
    <p:sldId xmlns:r="http://schemas.openxmlformats.org/officeDocument/2006/relationships" id="259" r:id="R0d8a0daa2eb046b7"/>
    <p:sldId xmlns:r="http://schemas.openxmlformats.org/officeDocument/2006/relationships" id="260" r:id="R73d2c806eb0a42e9"/>
    <p:sldId xmlns:r="http://schemas.openxmlformats.org/officeDocument/2006/relationships" id="261" r:id="R7a8914c5832943e7"/>
    <p:sldId xmlns:r="http://schemas.openxmlformats.org/officeDocument/2006/relationships" id="262" r:id="R4fa99659ed80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3fd22eee84d5c" /><Relationship Type="http://schemas.openxmlformats.org/officeDocument/2006/relationships/slide" Target="/ppt/slides/slide1.xml" Id="Rf9254ca79e3a42de" /><Relationship Type="http://schemas.openxmlformats.org/officeDocument/2006/relationships/slide" Target="/ppt/slides/slide2.xml" Id="R151c0c8483fe49fc" /><Relationship Type="http://schemas.openxmlformats.org/officeDocument/2006/relationships/slide" Target="/ppt/slides/slide3.xml" Id="R2ebf611417cb459f" /><Relationship Type="http://schemas.openxmlformats.org/officeDocument/2006/relationships/slide" Target="/ppt/slides/slide4.xml" Id="R0d8a0daa2eb046b7" /><Relationship Type="http://schemas.openxmlformats.org/officeDocument/2006/relationships/slide" Target="/ppt/slides/slide5.xml" Id="R73d2c806eb0a42e9" /><Relationship Type="http://schemas.openxmlformats.org/officeDocument/2006/relationships/slide" Target="/ppt/slides/slide6.xml" Id="R7a8914c5832943e7" /><Relationship Type="http://schemas.openxmlformats.org/officeDocument/2006/relationships/slide" Target="/ppt/slides/slide7.xml" Id="R4fa99659ed80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072b9674f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788cf765496a" /><Relationship Type="http://schemas.openxmlformats.org/officeDocument/2006/relationships/theme" Target="/ppt/slideMasters/theme/theme1.xml" Id="R5274aa90be6e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e788cf76549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12c51e78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e932b0a9d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1d3d22668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9ead933cf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4c93d0a4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c80f8e51049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bcca72d8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BIOPROTECTOR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BIOPROTECTOR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863 426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206 196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1 266 824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Kringsjåveien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karianne@bioprotector.no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www.bioprotector.no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BIOPROTECTOR AS</a:t>
            </a:r>
          </a:p>
        </p:txBody>
      </p:sp>
    </p:spTree>
  </p:cSld>
  <p:clrMapOvr>
    <a:masterClrMapping xmlns:a="http://schemas.openxmlformats.org/drawingml/2006/main"/>
  </p:clrMapOvr>
</p:sld>
</file>