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89e5b1cf8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6d00120aa41ae"/>
  </p:sldMasterIdLst>
  <p:sldIdLst>
    <p:sldId xmlns:r="http://schemas.openxmlformats.org/officeDocument/2006/relationships" id="256" r:id="Rb545293104a543df"/>
    <p:sldId xmlns:r="http://schemas.openxmlformats.org/officeDocument/2006/relationships" id="257" r:id="R841539a674e74d7e"/>
    <p:sldId xmlns:r="http://schemas.openxmlformats.org/officeDocument/2006/relationships" id="258" r:id="R762a83cb9f19458e"/>
    <p:sldId xmlns:r="http://schemas.openxmlformats.org/officeDocument/2006/relationships" id="259" r:id="R2c49c13e992d4915"/>
    <p:sldId xmlns:r="http://schemas.openxmlformats.org/officeDocument/2006/relationships" id="260" r:id="Rcd21b9efe9f04c80"/>
    <p:sldId xmlns:r="http://schemas.openxmlformats.org/officeDocument/2006/relationships" id="261" r:id="Rafd5ae3a87fd411f"/>
    <p:sldId xmlns:r="http://schemas.openxmlformats.org/officeDocument/2006/relationships" id="262" r:id="R2d603862d1ed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6d00120aa41ae" /><Relationship Type="http://schemas.openxmlformats.org/officeDocument/2006/relationships/slide" Target="/ppt/slides/slide1.xml" Id="Rb545293104a543df" /><Relationship Type="http://schemas.openxmlformats.org/officeDocument/2006/relationships/slide" Target="/ppt/slides/slide2.xml" Id="R841539a674e74d7e" /><Relationship Type="http://schemas.openxmlformats.org/officeDocument/2006/relationships/slide" Target="/ppt/slides/slide3.xml" Id="R762a83cb9f19458e" /><Relationship Type="http://schemas.openxmlformats.org/officeDocument/2006/relationships/slide" Target="/ppt/slides/slide4.xml" Id="R2c49c13e992d4915" /><Relationship Type="http://schemas.openxmlformats.org/officeDocument/2006/relationships/slide" Target="/ppt/slides/slide5.xml" Id="Rcd21b9efe9f04c80" /><Relationship Type="http://schemas.openxmlformats.org/officeDocument/2006/relationships/slide" Target="/ppt/slides/slide6.xml" Id="Rafd5ae3a87fd411f" /><Relationship Type="http://schemas.openxmlformats.org/officeDocument/2006/relationships/slide" Target="/ppt/slides/slide7.xml" Id="R2d603862d1ed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e95adc255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f5e5662a4e8a" /><Relationship Type="http://schemas.openxmlformats.org/officeDocument/2006/relationships/theme" Target="/ppt/slideMasters/theme/theme1.xml" Id="R8612f4b8b919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7f5e5662a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e8308a02e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e4deb273e46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a18af28ee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f27949e1147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9a250df7a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440e7deec47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7d90893c42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LCB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LCB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LARS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Hogstadveg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LCB INVEST AS</a:t>
            </a:r>
          </a:p>
        </p:txBody>
      </p:sp>
    </p:spTree>
  </p:cSld>
  <p:clrMapOvr>
    <a:masterClrMapping xmlns:a="http://schemas.openxmlformats.org/drawingml/2006/main"/>
  </p:clrMapOvr>
</p:sld>
</file>