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e0901b884b74c2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1fc4082969a4034"/>
  </p:sldMasterIdLst>
  <p:sldIdLst>
    <p:sldId xmlns:r="http://schemas.openxmlformats.org/officeDocument/2006/relationships" id="256" r:id="R5c0231411b184952"/>
    <p:sldId xmlns:r="http://schemas.openxmlformats.org/officeDocument/2006/relationships" id="257" r:id="R28edabdbacdb4e4c"/>
    <p:sldId xmlns:r="http://schemas.openxmlformats.org/officeDocument/2006/relationships" id="258" r:id="Raa9024695d764574"/>
    <p:sldId xmlns:r="http://schemas.openxmlformats.org/officeDocument/2006/relationships" id="259" r:id="R8bb3a3e07eeb43bb"/>
    <p:sldId xmlns:r="http://schemas.openxmlformats.org/officeDocument/2006/relationships" id="260" r:id="Rc6e611a7aae44654"/>
    <p:sldId xmlns:r="http://schemas.openxmlformats.org/officeDocument/2006/relationships" id="261" r:id="R43697f84f768462d"/>
    <p:sldId xmlns:r="http://schemas.openxmlformats.org/officeDocument/2006/relationships" id="262" r:id="R3ee3f7bbd50547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1fc4082969a4034" /><Relationship Type="http://schemas.openxmlformats.org/officeDocument/2006/relationships/slide" Target="/ppt/slides/slide1.xml" Id="R5c0231411b184952" /><Relationship Type="http://schemas.openxmlformats.org/officeDocument/2006/relationships/slide" Target="/ppt/slides/slide2.xml" Id="R28edabdbacdb4e4c" /><Relationship Type="http://schemas.openxmlformats.org/officeDocument/2006/relationships/slide" Target="/ppt/slides/slide3.xml" Id="Raa9024695d764574" /><Relationship Type="http://schemas.openxmlformats.org/officeDocument/2006/relationships/slide" Target="/ppt/slides/slide4.xml" Id="R8bb3a3e07eeb43bb" /><Relationship Type="http://schemas.openxmlformats.org/officeDocument/2006/relationships/slide" Target="/ppt/slides/slide5.xml" Id="Rc6e611a7aae44654" /><Relationship Type="http://schemas.openxmlformats.org/officeDocument/2006/relationships/slide" Target="/ppt/slides/slide6.xml" Id="R43697f84f768462d" /><Relationship Type="http://schemas.openxmlformats.org/officeDocument/2006/relationships/slide" Target="/ppt/slides/slide7.xml" Id="R3ee3f7bbd50547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df490efea5c418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8a75372bf9458a" /><Relationship Type="http://schemas.openxmlformats.org/officeDocument/2006/relationships/theme" Target="/ppt/slideMasters/theme/theme1.xml" Id="R6ab22b9c8a09477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8a75372bf945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80eae6dbe4e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62b848180d42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6d4ddc828943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a1d199f17b408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8d9753015b4c9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a27f835c6a4d0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27285cf0b54b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AVENTI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AVENTI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4 505 446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4 456 161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4 471 391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46 517 823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46 709 062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REME FRODE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Dvergsnesåsen 116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989 074 113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AVENTI AS</a:t>
            </a:r>
          </a:p>
        </p:txBody>
      </p:sp>
    </p:spTree>
  </p:cSld>
  <p:clrMapOvr>
    <a:masterClrMapping xmlns:a="http://schemas.openxmlformats.org/drawingml/2006/main"/>
  </p:clrMapOvr>
</p:sld>
</file>