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e4d97f21184d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bdd97d92c446ad"/>
  </p:sldMasterIdLst>
  <p:sldIdLst>
    <p:sldId xmlns:r="http://schemas.openxmlformats.org/officeDocument/2006/relationships" id="256" r:id="Rcc2afb235ddc42d5"/>
    <p:sldId xmlns:r="http://schemas.openxmlformats.org/officeDocument/2006/relationships" id="257" r:id="Rf5b5083f22fa4ad5"/>
    <p:sldId xmlns:r="http://schemas.openxmlformats.org/officeDocument/2006/relationships" id="258" r:id="Rda1f0c90228c40fd"/>
    <p:sldId xmlns:r="http://schemas.openxmlformats.org/officeDocument/2006/relationships" id="259" r:id="R575b8c2c92c14c25"/>
    <p:sldId xmlns:r="http://schemas.openxmlformats.org/officeDocument/2006/relationships" id="260" r:id="R739f6848b9ee4c38"/>
    <p:sldId xmlns:r="http://schemas.openxmlformats.org/officeDocument/2006/relationships" id="261" r:id="R6b3c066b84284f64"/>
    <p:sldId xmlns:r="http://schemas.openxmlformats.org/officeDocument/2006/relationships" id="262" r:id="R77b5460b15194a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dd97d92c446ad" /><Relationship Type="http://schemas.openxmlformats.org/officeDocument/2006/relationships/slide" Target="/ppt/slides/slide1.xml" Id="Rcc2afb235ddc42d5" /><Relationship Type="http://schemas.openxmlformats.org/officeDocument/2006/relationships/slide" Target="/ppt/slides/slide2.xml" Id="Rf5b5083f22fa4ad5" /><Relationship Type="http://schemas.openxmlformats.org/officeDocument/2006/relationships/slide" Target="/ppt/slides/slide3.xml" Id="Rda1f0c90228c40fd" /><Relationship Type="http://schemas.openxmlformats.org/officeDocument/2006/relationships/slide" Target="/ppt/slides/slide4.xml" Id="R575b8c2c92c14c25" /><Relationship Type="http://schemas.openxmlformats.org/officeDocument/2006/relationships/slide" Target="/ppt/slides/slide5.xml" Id="R739f6848b9ee4c38" /><Relationship Type="http://schemas.openxmlformats.org/officeDocument/2006/relationships/slide" Target="/ppt/slides/slide6.xml" Id="R6b3c066b84284f64" /><Relationship Type="http://schemas.openxmlformats.org/officeDocument/2006/relationships/slide" Target="/ppt/slides/slide7.xml" Id="R77b5460b15194a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c85f121d04b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71b846a65426d" /><Relationship Type="http://schemas.openxmlformats.org/officeDocument/2006/relationships/theme" Target="/ppt/slideMasters/theme/theme1.xml" Id="R0456c59dd2744e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c71b846a6542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1ae09b1ba44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40b4a232042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44e4ac4604b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3f6db28b44c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aa6beeca94a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1056e03954c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6218c31b145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P AS ble etablert [år] og holder til i Halsnøy 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1 844 140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1 843 930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Øreviksvegen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5455 Halsnøy 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P AS</a:t>
            </a:r>
          </a:p>
        </p:txBody>
      </p:sp>
    </p:spTree>
  </p:cSld>
  <p:clrMapOvr>
    <a:masterClrMapping xmlns:a="http://schemas.openxmlformats.org/drawingml/2006/main"/>
  </p:clrMapOvr>
</p:sld>
</file>