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667c8ce0c8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842bd731d7413b"/>
  </p:sldMasterIdLst>
  <p:sldIdLst>
    <p:sldId xmlns:r="http://schemas.openxmlformats.org/officeDocument/2006/relationships" id="256" r:id="R865f589fdee74cc5"/>
    <p:sldId xmlns:r="http://schemas.openxmlformats.org/officeDocument/2006/relationships" id="257" r:id="R4bf96016801e420d"/>
    <p:sldId xmlns:r="http://schemas.openxmlformats.org/officeDocument/2006/relationships" id="258" r:id="R9c754687472a4555"/>
    <p:sldId xmlns:r="http://schemas.openxmlformats.org/officeDocument/2006/relationships" id="259" r:id="Rc73596a0e00c43bf"/>
    <p:sldId xmlns:r="http://schemas.openxmlformats.org/officeDocument/2006/relationships" id="260" r:id="R9758a68ecf0a41e2"/>
    <p:sldId xmlns:r="http://schemas.openxmlformats.org/officeDocument/2006/relationships" id="261" r:id="R89b274ac869b495e"/>
    <p:sldId xmlns:r="http://schemas.openxmlformats.org/officeDocument/2006/relationships" id="262" r:id="R7df9ccae376d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42bd731d7413b" /><Relationship Type="http://schemas.openxmlformats.org/officeDocument/2006/relationships/slide" Target="/ppt/slides/slide1.xml" Id="R865f589fdee74cc5" /><Relationship Type="http://schemas.openxmlformats.org/officeDocument/2006/relationships/slide" Target="/ppt/slides/slide2.xml" Id="R4bf96016801e420d" /><Relationship Type="http://schemas.openxmlformats.org/officeDocument/2006/relationships/slide" Target="/ppt/slides/slide3.xml" Id="R9c754687472a4555" /><Relationship Type="http://schemas.openxmlformats.org/officeDocument/2006/relationships/slide" Target="/ppt/slides/slide4.xml" Id="Rc73596a0e00c43bf" /><Relationship Type="http://schemas.openxmlformats.org/officeDocument/2006/relationships/slide" Target="/ppt/slides/slide5.xml" Id="R9758a68ecf0a41e2" /><Relationship Type="http://schemas.openxmlformats.org/officeDocument/2006/relationships/slide" Target="/ppt/slides/slide6.xml" Id="R89b274ac869b495e" /><Relationship Type="http://schemas.openxmlformats.org/officeDocument/2006/relationships/slide" Target="/ppt/slides/slide7.xml" Id="R7df9ccae376d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0de5acd5146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67976e0e24e92" /><Relationship Type="http://schemas.openxmlformats.org/officeDocument/2006/relationships/theme" Target="/ppt/slideMasters/theme/theme1.xml" Id="Raa6a1fd2644a42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467976e0e24e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4765f982d47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7a13034a346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45fd140094b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29b8a078f40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d510856054d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5e2be9f6742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4deea8029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 EIENDOM &amp;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EIENDOM &amp;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9 799 834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5 384 527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1 436 724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43 686 878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138 580 461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SIGURD SVELA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Vesthagen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 EIENDOM &amp; HOLDING AS</a:t>
            </a:r>
          </a:p>
        </p:txBody>
      </p:sp>
    </p:spTree>
  </p:cSld>
  <p:clrMapOvr>
    <a:masterClrMapping xmlns:a="http://schemas.openxmlformats.org/drawingml/2006/main"/>
  </p:clrMapOvr>
</p:sld>
</file>