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33572906894f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783b57a1914624"/>
  </p:sldMasterIdLst>
  <p:sldIdLst>
    <p:sldId xmlns:r="http://schemas.openxmlformats.org/officeDocument/2006/relationships" id="256" r:id="Rd3e6c8d0e486425c"/>
    <p:sldId xmlns:r="http://schemas.openxmlformats.org/officeDocument/2006/relationships" id="257" r:id="Raae4f81cd3614f91"/>
    <p:sldId xmlns:r="http://schemas.openxmlformats.org/officeDocument/2006/relationships" id="258" r:id="Rf6ab9a39028f4c26"/>
    <p:sldId xmlns:r="http://schemas.openxmlformats.org/officeDocument/2006/relationships" id="259" r:id="R174370ca72454b44"/>
    <p:sldId xmlns:r="http://schemas.openxmlformats.org/officeDocument/2006/relationships" id="260" r:id="R24f599106dc64844"/>
    <p:sldId xmlns:r="http://schemas.openxmlformats.org/officeDocument/2006/relationships" id="261" r:id="R74c1592829984d8b"/>
    <p:sldId xmlns:r="http://schemas.openxmlformats.org/officeDocument/2006/relationships" id="262" r:id="R42a65aac92924f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783b57a1914624" /><Relationship Type="http://schemas.openxmlformats.org/officeDocument/2006/relationships/slide" Target="/ppt/slides/slide1.xml" Id="Rd3e6c8d0e486425c" /><Relationship Type="http://schemas.openxmlformats.org/officeDocument/2006/relationships/slide" Target="/ppt/slides/slide2.xml" Id="Raae4f81cd3614f91" /><Relationship Type="http://schemas.openxmlformats.org/officeDocument/2006/relationships/slide" Target="/ppt/slides/slide3.xml" Id="Rf6ab9a39028f4c26" /><Relationship Type="http://schemas.openxmlformats.org/officeDocument/2006/relationships/slide" Target="/ppt/slides/slide4.xml" Id="R174370ca72454b44" /><Relationship Type="http://schemas.openxmlformats.org/officeDocument/2006/relationships/slide" Target="/ppt/slides/slide5.xml" Id="R24f599106dc64844" /><Relationship Type="http://schemas.openxmlformats.org/officeDocument/2006/relationships/slide" Target="/ppt/slides/slide6.xml" Id="R74c1592829984d8b" /><Relationship Type="http://schemas.openxmlformats.org/officeDocument/2006/relationships/slide" Target="/ppt/slides/slide7.xml" Id="R42a65aac92924f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a641b55a744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17367c027465b" /><Relationship Type="http://schemas.openxmlformats.org/officeDocument/2006/relationships/theme" Target="/ppt/slideMasters/theme/theme1.xml" Id="R77abd51997f241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917367c02746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5ba86f85948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18767e34249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f27a518d944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70c9079d840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5aa4a11d148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40228dc1240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66e89587548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JS EIENDOM &amp;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EIENDOM &amp;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JS EIENDOM &amp; HOLDING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EIENDOM &amp;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EIENDOM &amp;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EIENDOM &amp;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9 799 834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5 384 527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1 436 724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43 686 878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138 580 461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EIENDOM &amp;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SVELA JAN SIGURD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EIENDOM &amp;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989 073 753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EIENDOM &amp; HOLDING AS</a:t>
            </a:r>
          </a:p>
        </p:txBody>
      </p:sp>
    </p:spTree>
  </p:cSld>
  <p:clrMapOvr>
    <a:masterClrMapping xmlns:a="http://schemas.openxmlformats.org/drawingml/2006/main"/>
  </p:clrMapOvr>
</p:sld>
</file>