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98c40d5c57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c2996da304407"/>
  </p:sldMasterIdLst>
  <p:sldIdLst>
    <p:sldId xmlns:r="http://schemas.openxmlformats.org/officeDocument/2006/relationships" id="256" r:id="Rc043195c72de4e42"/>
    <p:sldId xmlns:r="http://schemas.openxmlformats.org/officeDocument/2006/relationships" id="257" r:id="Rd2ec200769934e4a"/>
    <p:sldId xmlns:r="http://schemas.openxmlformats.org/officeDocument/2006/relationships" id="258" r:id="R9854dde8a6bc4298"/>
    <p:sldId xmlns:r="http://schemas.openxmlformats.org/officeDocument/2006/relationships" id="259" r:id="Rd8e7bbabcd344523"/>
    <p:sldId xmlns:r="http://schemas.openxmlformats.org/officeDocument/2006/relationships" id="260" r:id="Rcc01bf04e4bc4f30"/>
    <p:sldId xmlns:r="http://schemas.openxmlformats.org/officeDocument/2006/relationships" id="261" r:id="Ra2b6cf158a82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c2996da304407" /><Relationship Type="http://schemas.openxmlformats.org/officeDocument/2006/relationships/slide" Target="/ppt/slides/slide1.xml" Id="Rc043195c72de4e42" /><Relationship Type="http://schemas.openxmlformats.org/officeDocument/2006/relationships/slide" Target="/ppt/slides/slide2.xml" Id="Rd2ec200769934e4a" /><Relationship Type="http://schemas.openxmlformats.org/officeDocument/2006/relationships/slide" Target="/ppt/slides/slide3.xml" Id="R9854dde8a6bc4298" /><Relationship Type="http://schemas.openxmlformats.org/officeDocument/2006/relationships/slide" Target="/ppt/slides/slide4.xml" Id="Rd8e7bbabcd344523" /><Relationship Type="http://schemas.openxmlformats.org/officeDocument/2006/relationships/slide" Target="/ppt/slides/slide5.xml" Id="Rcc01bf04e4bc4f30" /><Relationship Type="http://schemas.openxmlformats.org/officeDocument/2006/relationships/slide" Target="/ppt/slides/slide6.xml" Id="Ra2b6cf158a82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13ffdb832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051342c194a07" /><Relationship Type="http://schemas.openxmlformats.org/officeDocument/2006/relationships/theme" Target="/ppt/slideMasters/theme/theme1.xml" Id="R76f77f50780d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051342c19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401134a2b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43bbe43b5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bb37d580140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acd95492d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573d0a3f14d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9d89e7ace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CEGRO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BYBERG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BYBERG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BYBERG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 BYBERG BØ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 INGVALD BØ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Randabergveien 304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post@cegro.no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CEGRO HOLDING AS</a:t>
            </a:r>
          </a:p>
        </p:txBody>
      </p:sp>
    </p:spTree>
  </p:cSld>
  <p:clrMapOvr>
    <a:masterClrMapping xmlns:a="http://schemas.openxmlformats.org/drawingml/2006/main"/>
  </p:clrMapOvr>
</p:sld>
</file>