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e7f7f8d1eac40c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f89212faaae4343"/>
  </p:sldMasterIdLst>
  <p:sldIdLst>
    <p:sldId xmlns:r="http://schemas.openxmlformats.org/officeDocument/2006/relationships" id="256" r:id="R2184cb16b87b4ac3"/>
    <p:sldId xmlns:r="http://schemas.openxmlformats.org/officeDocument/2006/relationships" id="257" r:id="Rf5be32d864204cd8"/>
    <p:sldId xmlns:r="http://schemas.openxmlformats.org/officeDocument/2006/relationships" id="258" r:id="R536280de30224f84"/>
    <p:sldId xmlns:r="http://schemas.openxmlformats.org/officeDocument/2006/relationships" id="259" r:id="R09449645fb36487c"/>
    <p:sldId xmlns:r="http://schemas.openxmlformats.org/officeDocument/2006/relationships" id="260" r:id="Rf6088971c09c483c"/>
    <p:sldId xmlns:r="http://schemas.openxmlformats.org/officeDocument/2006/relationships" id="261" r:id="R4c4a57b9b884443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89212faaae4343" /><Relationship Type="http://schemas.openxmlformats.org/officeDocument/2006/relationships/slide" Target="/ppt/slides/slide1.xml" Id="R2184cb16b87b4ac3" /><Relationship Type="http://schemas.openxmlformats.org/officeDocument/2006/relationships/slide" Target="/ppt/slides/slide2.xml" Id="Rf5be32d864204cd8" /><Relationship Type="http://schemas.openxmlformats.org/officeDocument/2006/relationships/slide" Target="/ppt/slides/slide3.xml" Id="R536280de30224f84" /><Relationship Type="http://schemas.openxmlformats.org/officeDocument/2006/relationships/slide" Target="/ppt/slides/slide4.xml" Id="R09449645fb36487c" /><Relationship Type="http://schemas.openxmlformats.org/officeDocument/2006/relationships/slide" Target="/ppt/slides/slide5.xml" Id="Rf6088971c09c483c" /><Relationship Type="http://schemas.openxmlformats.org/officeDocument/2006/relationships/slide" Target="/ppt/slides/slide6.xml" Id="R4c4a57b9b884443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a757216ec6473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1873e394e74ac7" /><Relationship Type="http://schemas.openxmlformats.org/officeDocument/2006/relationships/theme" Target="/ppt/slideMasters/theme/theme1.xml" Id="Rb026dc2c865b443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d1873e394e74ac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904d380cc541e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7edc4903f445c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1ee0956bb6403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4fb80d076e407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8daeadde03461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2da870cb144ca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SAMUELSEN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SAMUELSEN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SAMUELSEN HOLDING AS ble etablert [år] og holder til i Godvik.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SAMUELSEN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SAMUELSEN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SAMUELSEN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TOROLV SAMUELSEN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SAMUELSEN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Janaflaten 52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5179 Godvik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93 18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989 072 056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SAMUELSEN HOLDING AS</a:t>
            </a:r>
          </a:p>
        </p:txBody>
      </p:sp>
    </p:spTree>
  </p:cSld>
  <p:clrMapOvr>
    <a:masterClrMapping xmlns:a="http://schemas.openxmlformats.org/drawingml/2006/main"/>
  </p:clrMapOvr>
</p:sld>
</file>