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82df9a12c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632e642494cc1"/>
  </p:sldMasterIdLst>
  <p:sldIdLst>
    <p:sldId xmlns:r="http://schemas.openxmlformats.org/officeDocument/2006/relationships" id="256" r:id="R418e1ba5feba4ad7"/>
    <p:sldId xmlns:r="http://schemas.openxmlformats.org/officeDocument/2006/relationships" id="257" r:id="R75546f993b054e6a"/>
    <p:sldId xmlns:r="http://schemas.openxmlformats.org/officeDocument/2006/relationships" id="258" r:id="R92a4fc0dc8fe4a76"/>
    <p:sldId xmlns:r="http://schemas.openxmlformats.org/officeDocument/2006/relationships" id="259" r:id="Re6531664c7644dd8"/>
    <p:sldId xmlns:r="http://schemas.openxmlformats.org/officeDocument/2006/relationships" id="260" r:id="R41685d01db1a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632e642494cc1" /><Relationship Type="http://schemas.openxmlformats.org/officeDocument/2006/relationships/slide" Target="/ppt/slides/slide1.xml" Id="R418e1ba5feba4ad7" /><Relationship Type="http://schemas.openxmlformats.org/officeDocument/2006/relationships/slide" Target="/ppt/slides/slide2.xml" Id="R75546f993b054e6a" /><Relationship Type="http://schemas.openxmlformats.org/officeDocument/2006/relationships/slide" Target="/ppt/slides/slide3.xml" Id="R92a4fc0dc8fe4a76" /><Relationship Type="http://schemas.openxmlformats.org/officeDocument/2006/relationships/slide" Target="/ppt/slides/slide4.xml" Id="Re6531664c7644dd8" /><Relationship Type="http://schemas.openxmlformats.org/officeDocument/2006/relationships/slide" Target="/ppt/slides/slide5.xml" Id="R41685d01db1a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ba98fb450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8fa9bf015475e" /><Relationship Type="http://schemas.openxmlformats.org/officeDocument/2006/relationships/theme" Target="/ppt/slideMasters/theme/theme1.xml" Id="R47ddd54ebf03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78fa9bf01547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d7a917434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e1ab229da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f9770c0648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189f0d837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b3a5e3204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EFTESTØL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EFTESTØL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EFTESTØL BYGG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EFTESTØL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EFTESTØL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EFTESTØL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989 071 955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EFTESTØL BYGG OG EIENDOM AS</a:t>
            </a:r>
          </a:p>
        </p:txBody>
      </p:sp>
    </p:spTree>
  </p:cSld>
  <p:clrMapOvr>
    <a:masterClrMapping xmlns:a="http://schemas.openxmlformats.org/drawingml/2006/main"/>
  </p:clrMapOvr>
</p:sld>
</file>