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3abdf85ed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9dc3613354540"/>
  </p:sldMasterIdLst>
  <p:sldIdLst>
    <p:sldId xmlns:r="http://schemas.openxmlformats.org/officeDocument/2006/relationships" id="256" r:id="R60fd5b9166724cd9"/>
    <p:sldId xmlns:r="http://schemas.openxmlformats.org/officeDocument/2006/relationships" id="257" r:id="Re40ee8a94aa84b8e"/>
    <p:sldId xmlns:r="http://schemas.openxmlformats.org/officeDocument/2006/relationships" id="258" r:id="Rc099a3e284c14cd7"/>
    <p:sldId xmlns:r="http://schemas.openxmlformats.org/officeDocument/2006/relationships" id="259" r:id="R6e2fc1ac9f7e4ccd"/>
    <p:sldId xmlns:r="http://schemas.openxmlformats.org/officeDocument/2006/relationships" id="260" r:id="Ra9a47d8191004cd8"/>
    <p:sldId xmlns:r="http://schemas.openxmlformats.org/officeDocument/2006/relationships" id="261" r:id="R807fe2002ac54f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9dc3613354540" /><Relationship Type="http://schemas.openxmlformats.org/officeDocument/2006/relationships/slide" Target="/ppt/slides/slide1.xml" Id="R60fd5b9166724cd9" /><Relationship Type="http://schemas.openxmlformats.org/officeDocument/2006/relationships/slide" Target="/ppt/slides/slide2.xml" Id="Re40ee8a94aa84b8e" /><Relationship Type="http://schemas.openxmlformats.org/officeDocument/2006/relationships/slide" Target="/ppt/slides/slide3.xml" Id="Rc099a3e284c14cd7" /><Relationship Type="http://schemas.openxmlformats.org/officeDocument/2006/relationships/slide" Target="/ppt/slides/slide4.xml" Id="R6e2fc1ac9f7e4ccd" /><Relationship Type="http://schemas.openxmlformats.org/officeDocument/2006/relationships/slide" Target="/ppt/slides/slide5.xml" Id="Ra9a47d8191004cd8" /><Relationship Type="http://schemas.openxmlformats.org/officeDocument/2006/relationships/slide" Target="/ppt/slides/slide6.xml" Id="R807fe2002ac54f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b9b3227e5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07baa84bd4e2f" /><Relationship Type="http://schemas.openxmlformats.org/officeDocument/2006/relationships/theme" Target="/ppt/slideMasters/theme/theme1.xml" Id="R2d52f018557d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807baa84bd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12ea7c48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47b6999c2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559b51339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5c6d614b940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78f9e6b7f4b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e616c24a0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KOTENG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JOHANNES KOTENG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22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koteng@koteng.no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