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3dc8e642348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0799cad214081"/>
  </p:sldMasterIdLst>
  <p:sldIdLst>
    <p:sldId xmlns:r="http://schemas.openxmlformats.org/officeDocument/2006/relationships" id="256" r:id="R7e0a1f4a6d1b4b91"/>
    <p:sldId xmlns:r="http://schemas.openxmlformats.org/officeDocument/2006/relationships" id="257" r:id="R229754a6e38c4eb9"/>
    <p:sldId xmlns:r="http://schemas.openxmlformats.org/officeDocument/2006/relationships" id="258" r:id="Ra0ed4439ea424738"/>
    <p:sldId xmlns:r="http://schemas.openxmlformats.org/officeDocument/2006/relationships" id="259" r:id="R9d90898d5b9b4399"/>
    <p:sldId xmlns:r="http://schemas.openxmlformats.org/officeDocument/2006/relationships" id="260" r:id="Rcaea7c5090b34b07"/>
    <p:sldId xmlns:r="http://schemas.openxmlformats.org/officeDocument/2006/relationships" id="261" r:id="Re7fd3b535a624087"/>
    <p:sldId xmlns:r="http://schemas.openxmlformats.org/officeDocument/2006/relationships" id="262" r:id="R6c46f7c8e79e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0799cad214081" /><Relationship Type="http://schemas.openxmlformats.org/officeDocument/2006/relationships/slide" Target="/ppt/slides/slide1.xml" Id="R7e0a1f4a6d1b4b91" /><Relationship Type="http://schemas.openxmlformats.org/officeDocument/2006/relationships/slide" Target="/ppt/slides/slide2.xml" Id="R229754a6e38c4eb9" /><Relationship Type="http://schemas.openxmlformats.org/officeDocument/2006/relationships/slide" Target="/ppt/slides/slide3.xml" Id="Ra0ed4439ea424738" /><Relationship Type="http://schemas.openxmlformats.org/officeDocument/2006/relationships/slide" Target="/ppt/slides/slide4.xml" Id="R9d90898d5b9b4399" /><Relationship Type="http://schemas.openxmlformats.org/officeDocument/2006/relationships/slide" Target="/ppt/slides/slide5.xml" Id="Rcaea7c5090b34b07" /><Relationship Type="http://schemas.openxmlformats.org/officeDocument/2006/relationships/slide" Target="/ppt/slides/slide6.xml" Id="Re7fd3b535a624087" /><Relationship Type="http://schemas.openxmlformats.org/officeDocument/2006/relationships/slide" Target="/ppt/slides/slide7.xml" Id="R6c46f7c8e79e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a8e78b77c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cc825835242fc" /><Relationship Type="http://schemas.openxmlformats.org/officeDocument/2006/relationships/theme" Target="/ppt/slideMasters/theme/theme1.xml" Id="R370fe764b92e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cc8258352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8ff8c7215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743fc56b64a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db5350bdf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8ce504b20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a7c17566c42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8abff47a4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021fbac79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THORLAND BYGG OG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THORLAND BYGG OG EIGEDOM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−214 559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6 320 848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THORLAND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Vestbøstadvegen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78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989 071 076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THORLAND BYGG OG EIGEDOM AS</a:t>
            </a:r>
          </a:p>
        </p:txBody>
      </p:sp>
    </p:spTree>
  </p:cSld>
  <p:clrMapOvr>
    <a:masterClrMapping xmlns:a="http://schemas.openxmlformats.org/drawingml/2006/main"/>
  </p:clrMapOvr>
</p:sld>
</file>