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580767af5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8bfd28ff845dc"/>
  </p:sldMasterIdLst>
  <p:sldIdLst>
    <p:sldId xmlns:r="http://schemas.openxmlformats.org/officeDocument/2006/relationships" id="256" r:id="R679b295e5cfb40b3"/>
    <p:sldId xmlns:r="http://schemas.openxmlformats.org/officeDocument/2006/relationships" id="257" r:id="Rd86586016a0040bd"/>
    <p:sldId xmlns:r="http://schemas.openxmlformats.org/officeDocument/2006/relationships" id="258" r:id="Rf71d9eae66b045e0"/>
    <p:sldId xmlns:r="http://schemas.openxmlformats.org/officeDocument/2006/relationships" id="259" r:id="R346e454bfbbd47f4"/>
    <p:sldId xmlns:r="http://schemas.openxmlformats.org/officeDocument/2006/relationships" id="260" r:id="R07038622ad604d92"/>
    <p:sldId xmlns:r="http://schemas.openxmlformats.org/officeDocument/2006/relationships" id="261" r:id="R2f4c82605fb84af5"/>
    <p:sldId xmlns:r="http://schemas.openxmlformats.org/officeDocument/2006/relationships" id="262" r:id="R0e9ff6ff2ba3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8bfd28ff845dc" /><Relationship Type="http://schemas.openxmlformats.org/officeDocument/2006/relationships/slide" Target="/ppt/slides/slide1.xml" Id="R679b295e5cfb40b3" /><Relationship Type="http://schemas.openxmlformats.org/officeDocument/2006/relationships/slide" Target="/ppt/slides/slide2.xml" Id="Rd86586016a0040bd" /><Relationship Type="http://schemas.openxmlformats.org/officeDocument/2006/relationships/slide" Target="/ppt/slides/slide3.xml" Id="Rf71d9eae66b045e0" /><Relationship Type="http://schemas.openxmlformats.org/officeDocument/2006/relationships/slide" Target="/ppt/slides/slide4.xml" Id="R346e454bfbbd47f4" /><Relationship Type="http://schemas.openxmlformats.org/officeDocument/2006/relationships/slide" Target="/ppt/slides/slide5.xml" Id="R07038622ad604d92" /><Relationship Type="http://schemas.openxmlformats.org/officeDocument/2006/relationships/slide" Target="/ppt/slides/slide6.xml" Id="R2f4c82605fb84af5" /><Relationship Type="http://schemas.openxmlformats.org/officeDocument/2006/relationships/slide" Target="/ppt/slides/slide7.xml" Id="R0e9ff6ff2ba3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49cda83a5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54fb63d13450a" /><Relationship Type="http://schemas.openxmlformats.org/officeDocument/2006/relationships/theme" Target="/ppt/slideMasters/theme/theme1.xml" Id="R2216224fda25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54fb63d13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743d43eec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14205aafd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49fb5a15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7fff430b5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1ec8c9473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360abeb62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759125c2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KAPITAL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3 318 410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51 600 791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56 811 870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SAND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SAND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ARILD SAND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SAND HELLAND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ERIK SAND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KAPITAL AS</a:t>
            </a:r>
          </a:p>
        </p:txBody>
      </p:sp>
    </p:spTree>
  </p:cSld>
  <p:clrMapOvr>
    <a:masterClrMapping xmlns:a="http://schemas.openxmlformats.org/drawingml/2006/main"/>
  </p:clrMapOvr>
</p:sld>
</file>