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ad784512c741e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4ad2ffe01d44fd4"/>
  </p:sldMasterIdLst>
  <p:sldIdLst>
    <p:sldId xmlns:r="http://schemas.openxmlformats.org/officeDocument/2006/relationships" id="256" r:id="Rff28672f277f46e5"/>
    <p:sldId xmlns:r="http://schemas.openxmlformats.org/officeDocument/2006/relationships" id="257" r:id="R02f134b981494d46"/>
    <p:sldId xmlns:r="http://schemas.openxmlformats.org/officeDocument/2006/relationships" id="258" r:id="R50f508c8c3544ba0"/>
    <p:sldId xmlns:r="http://schemas.openxmlformats.org/officeDocument/2006/relationships" id="259" r:id="Rd0bd219933f34a34"/>
    <p:sldId xmlns:r="http://schemas.openxmlformats.org/officeDocument/2006/relationships" id="260" r:id="Rd95896d406a741f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ad2ffe01d44fd4" /><Relationship Type="http://schemas.openxmlformats.org/officeDocument/2006/relationships/slide" Target="/ppt/slides/slide1.xml" Id="Rff28672f277f46e5" /><Relationship Type="http://schemas.openxmlformats.org/officeDocument/2006/relationships/slide" Target="/ppt/slides/slide2.xml" Id="R02f134b981494d46" /><Relationship Type="http://schemas.openxmlformats.org/officeDocument/2006/relationships/slide" Target="/ppt/slides/slide3.xml" Id="R50f508c8c3544ba0" /><Relationship Type="http://schemas.openxmlformats.org/officeDocument/2006/relationships/slide" Target="/ppt/slides/slide4.xml" Id="Rd0bd219933f34a34" /><Relationship Type="http://schemas.openxmlformats.org/officeDocument/2006/relationships/slide" Target="/ppt/slides/slide5.xml" Id="Rd95896d406a741f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201b52edb84bf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42583e0a254c60" /><Relationship Type="http://schemas.openxmlformats.org/officeDocument/2006/relationships/theme" Target="/ppt/slideMasters/theme/theme1.xml" Id="Rcb0ef0e3fc06458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42583e0a254c6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75f0e13522460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767e5438d84b0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dba5e0451243a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c2e7a7d59a40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26b94cfab340b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TRE60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TRE60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TRE60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TRE60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TRE60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TRE60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989 069 675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TRE60 AS</a:t>
            </a:r>
          </a:p>
        </p:txBody>
      </p:sp>
    </p:spTree>
  </p:cSld>
  <p:clrMapOvr>
    <a:masterClrMapping xmlns:a="http://schemas.openxmlformats.org/drawingml/2006/main"/>
  </p:clrMapOvr>
</p:sld>
</file>