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2bb1944e57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c4f0fa0c2414a"/>
  </p:sldMasterIdLst>
  <p:sldIdLst>
    <p:sldId xmlns:r="http://schemas.openxmlformats.org/officeDocument/2006/relationships" id="256" r:id="R04dd448309864a9a"/>
    <p:sldId xmlns:r="http://schemas.openxmlformats.org/officeDocument/2006/relationships" id="257" r:id="Rafa60c8c30c744c3"/>
    <p:sldId xmlns:r="http://schemas.openxmlformats.org/officeDocument/2006/relationships" id="258" r:id="R514648b37df04bbf"/>
    <p:sldId xmlns:r="http://schemas.openxmlformats.org/officeDocument/2006/relationships" id="259" r:id="R42a3eff839264736"/>
    <p:sldId xmlns:r="http://schemas.openxmlformats.org/officeDocument/2006/relationships" id="260" r:id="R5f53b3c20f3e4b7f"/>
    <p:sldId xmlns:r="http://schemas.openxmlformats.org/officeDocument/2006/relationships" id="261" r:id="R55d44d0efbcc4174"/>
    <p:sldId xmlns:r="http://schemas.openxmlformats.org/officeDocument/2006/relationships" id="262" r:id="R9c7f1a231904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c4f0fa0c2414a" /><Relationship Type="http://schemas.openxmlformats.org/officeDocument/2006/relationships/slide" Target="/ppt/slides/slide1.xml" Id="R04dd448309864a9a" /><Relationship Type="http://schemas.openxmlformats.org/officeDocument/2006/relationships/slide" Target="/ppt/slides/slide2.xml" Id="Rafa60c8c30c744c3" /><Relationship Type="http://schemas.openxmlformats.org/officeDocument/2006/relationships/slide" Target="/ppt/slides/slide3.xml" Id="R514648b37df04bbf" /><Relationship Type="http://schemas.openxmlformats.org/officeDocument/2006/relationships/slide" Target="/ppt/slides/slide4.xml" Id="R42a3eff839264736" /><Relationship Type="http://schemas.openxmlformats.org/officeDocument/2006/relationships/slide" Target="/ppt/slides/slide5.xml" Id="R5f53b3c20f3e4b7f" /><Relationship Type="http://schemas.openxmlformats.org/officeDocument/2006/relationships/slide" Target="/ppt/slides/slide6.xml" Id="R55d44d0efbcc4174" /><Relationship Type="http://schemas.openxmlformats.org/officeDocument/2006/relationships/slide" Target="/ppt/slides/slide7.xml" Id="R9c7f1a231904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9b39c95c744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98f1eee9840b3" /><Relationship Type="http://schemas.openxmlformats.org/officeDocument/2006/relationships/theme" Target="/ppt/slideMasters/theme/theme1.xml" Id="R660dbc7d29d44c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98f1eee9840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93acadd5c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57e357b2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1e7fefed2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c83971c7b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134d9e18f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24540a2764d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e9791389e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 EIENDOM OG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 OG UTLEIE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489 382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−438 846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12 635 305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38 977 184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BORDAL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25 49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terje@tbordal.no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989 069 519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EIENDOM OG UTLEIE AS</a:t>
            </a:r>
          </a:p>
        </p:txBody>
      </p:sp>
    </p:spTree>
  </p:cSld>
  <p:clrMapOvr>
    <a:masterClrMapping xmlns:a="http://schemas.openxmlformats.org/drawingml/2006/main"/>
  </p:clrMapOvr>
</p:sld>
</file>