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52b70f7514b499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51e90673c594cec"/>
  </p:sldMasterIdLst>
  <p:sldIdLst>
    <p:sldId xmlns:r="http://schemas.openxmlformats.org/officeDocument/2006/relationships" id="256" r:id="R1a8f121798af4c7a"/>
    <p:sldId xmlns:r="http://schemas.openxmlformats.org/officeDocument/2006/relationships" id="257" r:id="R682b252e3b5e437d"/>
    <p:sldId xmlns:r="http://schemas.openxmlformats.org/officeDocument/2006/relationships" id="258" r:id="Rce09bc710ed34b39"/>
    <p:sldId xmlns:r="http://schemas.openxmlformats.org/officeDocument/2006/relationships" id="259" r:id="R18bc6aff958a49e7"/>
    <p:sldId xmlns:r="http://schemas.openxmlformats.org/officeDocument/2006/relationships" id="260" r:id="R878f5233f70c4758"/>
    <p:sldId xmlns:r="http://schemas.openxmlformats.org/officeDocument/2006/relationships" id="261" r:id="Re12af8d781c0457f"/>
    <p:sldId xmlns:r="http://schemas.openxmlformats.org/officeDocument/2006/relationships" id="262" r:id="R5d96b06bde2b4e2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51e90673c594cec" /><Relationship Type="http://schemas.openxmlformats.org/officeDocument/2006/relationships/slide" Target="/ppt/slides/slide1.xml" Id="R1a8f121798af4c7a" /><Relationship Type="http://schemas.openxmlformats.org/officeDocument/2006/relationships/slide" Target="/ppt/slides/slide2.xml" Id="R682b252e3b5e437d" /><Relationship Type="http://schemas.openxmlformats.org/officeDocument/2006/relationships/slide" Target="/ppt/slides/slide3.xml" Id="Rce09bc710ed34b39" /><Relationship Type="http://schemas.openxmlformats.org/officeDocument/2006/relationships/slide" Target="/ppt/slides/slide4.xml" Id="R18bc6aff958a49e7" /><Relationship Type="http://schemas.openxmlformats.org/officeDocument/2006/relationships/slide" Target="/ppt/slides/slide5.xml" Id="R878f5233f70c4758" /><Relationship Type="http://schemas.openxmlformats.org/officeDocument/2006/relationships/slide" Target="/ppt/slides/slide6.xml" Id="Re12af8d781c0457f" /><Relationship Type="http://schemas.openxmlformats.org/officeDocument/2006/relationships/slide" Target="/ppt/slides/slide7.xml" Id="R5d96b06bde2b4e2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a7c3fee3e13481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e96568ed86476b" /><Relationship Type="http://schemas.openxmlformats.org/officeDocument/2006/relationships/theme" Target="/ppt/slideMasters/theme/theme1.xml" Id="R888d377dff894b6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5e96568ed86476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e16c080b92408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4e406c4a5b410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430b1641fe4f5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b4efd3eb8b4ec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abcf1fb3c5410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aa28fb79c34bb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2e3a3e857d42a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JGT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JGT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JGT INVEST AS ble etablert [år] og holder til i Åkrehamn.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JGT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JGT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JGT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144 000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32 732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12 353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7 692 978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11 150 166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JGT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JONAS GUNVAR TJØSVOLD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JGT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Øyavegen 38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4270 Åkrehamn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52 84 45 45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989 069 020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JGT INVEST AS</a:t>
            </a:r>
          </a:p>
        </p:txBody>
      </p:sp>
    </p:spTree>
  </p:cSld>
  <p:clrMapOvr>
    <a:masterClrMapping xmlns:a="http://schemas.openxmlformats.org/drawingml/2006/main"/>
  </p:clrMapOvr>
</p:sld>
</file>