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53f0dc55ed40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898e175814ffb"/>
  </p:sldMasterIdLst>
  <p:sldIdLst>
    <p:sldId xmlns:r="http://schemas.openxmlformats.org/officeDocument/2006/relationships" id="256" r:id="R48728a026a8c4310"/>
    <p:sldId xmlns:r="http://schemas.openxmlformats.org/officeDocument/2006/relationships" id="257" r:id="Rc050adcacd8a4948"/>
    <p:sldId xmlns:r="http://schemas.openxmlformats.org/officeDocument/2006/relationships" id="258" r:id="Rfb4a2fb561dc4c06"/>
    <p:sldId xmlns:r="http://schemas.openxmlformats.org/officeDocument/2006/relationships" id="259" r:id="R09dcdeb8d2ba41ee"/>
    <p:sldId xmlns:r="http://schemas.openxmlformats.org/officeDocument/2006/relationships" id="260" r:id="R5230d09959b4442f"/>
    <p:sldId xmlns:r="http://schemas.openxmlformats.org/officeDocument/2006/relationships" id="261" r:id="R84ec059844fb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898e175814ffb" /><Relationship Type="http://schemas.openxmlformats.org/officeDocument/2006/relationships/slide" Target="/ppt/slides/slide1.xml" Id="R48728a026a8c4310" /><Relationship Type="http://schemas.openxmlformats.org/officeDocument/2006/relationships/slide" Target="/ppt/slides/slide2.xml" Id="Rc050adcacd8a4948" /><Relationship Type="http://schemas.openxmlformats.org/officeDocument/2006/relationships/slide" Target="/ppt/slides/slide3.xml" Id="Rfb4a2fb561dc4c06" /><Relationship Type="http://schemas.openxmlformats.org/officeDocument/2006/relationships/slide" Target="/ppt/slides/slide4.xml" Id="R09dcdeb8d2ba41ee" /><Relationship Type="http://schemas.openxmlformats.org/officeDocument/2006/relationships/slide" Target="/ppt/slides/slide5.xml" Id="R5230d09959b4442f" /><Relationship Type="http://schemas.openxmlformats.org/officeDocument/2006/relationships/slide" Target="/ppt/slides/slide6.xml" Id="R84ec059844fb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cb70feecc9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3eb65ed442d9" /><Relationship Type="http://schemas.openxmlformats.org/officeDocument/2006/relationships/theme" Target="/ppt/slideMasters/theme/theme1.xml" Id="Ra702edf24222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b3eb65ed442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470b9e53149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5f3c38ccc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7d8d2eb2d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3fdf87300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eef22ca7841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dc477c0541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−3 386 763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3 239 426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INADA AS</a:t>
            </a:r>
          </a:p>
        </p:txBody>
      </p:sp>
    </p:spTree>
  </p:cSld>
  <p:clrMapOvr>
    <a:masterClrMapping xmlns:a="http://schemas.openxmlformats.org/drawingml/2006/main"/>
  </p:clrMapOvr>
</p:sld>
</file>