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0b0acb40a346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1c18f657c1425d"/>
  </p:sldMasterIdLst>
  <p:sldIdLst>
    <p:sldId xmlns:r="http://schemas.openxmlformats.org/officeDocument/2006/relationships" id="256" r:id="Rd2b28863cfca45b3"/>
    <p:sldId xmlns:r="http://schemas.openxmlformats.org/officeDocument/2006/relationships" id="257" r:id="R74a6506fb0e1477c"/>
    <p:sldId xmlns:r="http://schemas.openxmlformats.org/officeDocument/2006/relationships" id="258" r:id="Rca51adffdf2a43e9"/>
    <p:sldId xmlns:r="http://schemas.openxmlformats.org/officeDocument/2006/relationships" id="259" r:id="R7d61c04d082d4537"/>
    <p:sldId xmlns:r="http://schemas.openxmlformats.org/officeDocument/2006/relationships" id="260" r:id="Ree6b61cfc7c843aa"/>
    <p:sldId xmlns:r="http://schemas.openxmlformats.org/officeDocument/2006/relationships" id="261" r:id="R9a2fb217767649cc"/>
    <p:sldId xmlns:r="http://schemas.openxmlformats.org/officeDocument/2006/relationships" id="262" r:id="R1e29c9e3620c41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c18f657c1425d" /><Relationship Type="http://schemas.openxmlformats.org/officeDocument/2006/relationships/slide" Target="/ppt/slides/slide1.xml" Id="Rd2b28863cfca45b3" /><Relationship Type="http://schemas.openxmlformats.org/officeDocument/2006/relationships/slide" Target="/ppt/slides/slide2.xml" Id="R74a6506fb0e1477c" /><Relationship Type="http://schemas.openxmlformats.org/officeDocument/2006/relationships/slide" Target="/ppt/slides/slide3.xml" Id="Rca51adffdf2a43e9" /><Relationship Type="http://schemas.openxmlformats.org/officeDocument/2006/relationships/slide" Target="/ppt/slides/slide4.xml" Id="R7d61c04d082d4537" /><Relationship Type="http://schemas.openxmlformats.org/officeDocument/2006/relationships/slide" Target="/ppt/slides/slide5.xml" Id="Ree6b61cfc7c843aa" /><Relationship Type="http://schemas.openxmlformats.org/officeDocument/2006/relationships/slide" Target="/ppt/slides/slide6.xml" Id="R9a2fb217767649cc" /><Relationship Type="http://schemas.openxmlformats.org/officeDocument/2006/relationships/slide" Target="/ppt/slides/slide7.xml" Id="R1e29c9e3620c41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e6425df7e47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23212ec244498" /><Relationship Type="http://schemas.openxmlformats.org/officeDocument/2006/relationships/theme" Target="/ppt/slideMasters/theme/theme1.xml" Id="R463d779d62d649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f23212ec24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ea70a7b6e4f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642e2df0a46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6d5c7e8ca4b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864d5f86146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6a1210b1e4b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9ad3c431f4f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63b966b8547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341 100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2 983 635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3 057 534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CASPARI PAUL CARL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Paul Caspari, Risalléen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paul-c@online.no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989 068 466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 INVEST AS</a:t>
            </a:r>
          </a:p>
        </p:txBody>
      </p:sp>
    </p:spTree>
  </p:cSld>
  <p:clrMapOvr>
    <a:masterClrMapping xmlns:a="http://schemas.openxmlformats.org/drawingml/2006/main"/>
  </p:clrMapOvr>
</p:sld>
</file>