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bfce65fd1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a9e25ebcb4e7b"/>
  </p:sldMasterIdLst>
  <p:sldIdLst>
    <p:sldId xmlns:r="http://schemas.openxmlformats.org/officeDocument/2006/relationships" id="256" r:id="Rbb14fc125ea1493b"/>
    <p:sldId xmlns:r="http://schemas.openxmlformats.org/officeDocument/2006/relationships" id="257" r:id="R51ffbc38075f4354"/>
    <p:sldId xmlns:r="http://schemas.openxmlformats.org/officeDocument/2006/relationships" id="258" r:id="Rd7d28fa6c8d0455e"/>
    <p:sldId xmlns:r="http://schemas.openxmlformats.org/officeDocument/2006/relationships" id="259" r:id="R8b9a96748cfc48d1"/>
    <p:sldId xmlns:r="http://schemas.openxmlformats.org/officeDocument/2006/relationships" id="260" r:id="R8d0d87588e7b4ff7"/>
    <p:sldId xmlns:r="http://schemas.openxmlformats.org/officeDocument/2006/relationships" id="261" r:id="R40b1ff27a3a04732"/>
    <p:sldId xmlns:r="http://schemas.openxmlformats.org/officeDocument/2006/relationships" id="262" r:id="R4ad23b762aab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a9e25ebcb4e7b" /><Relationship Type="http://schemas.openxmlformats.org/officeDocument/2006/relationships/slide" Target="/ppt/slides/slide1.xml" Id="Rbb14fc125ea1493b" /><Relationship Type="http://schemas.openxmlformats.org/officeDocument/2006/relationships/slide" Target="/ppt/slides/slide2.xml" Id="R51ffbc38075f4354" /><Relationship Type="http://schemas.openxmlformats.org/officeDocument/2006/relationships/slide" Target="/ppt/slides/slide3.xml" Id="Rd7d28fa6c8d0455e" /><Relationship Type="http://schemas.openxmlformats.org/officeDocument/2006/relationships/slide" Target="/ppt/slides/slide4.xml" Id="R8b9a96748cfc48d1" /><Relationship Type="http://schemas.openxmlformats.org/officeDocument/2006/relationships/slide" Target="/ppt/slides/slide5.xml" Id="R8d0d87588e7b4ff7" /><Relationship Type="http://schemas.openxmlformats.org/officeDocument/2006/relationships/slide" Target="/ppt/slides/slide6.xml" Id="R40b1ff27a3a04732" /><Relationship Type="http://schemas.openxmlformats.org/officeDocument/2006/relationships/slide" Target="/ppt/slides/slide7.xml" Id="R4ad23b762aab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f11f2335d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c7fa2fbef462d" /><Relationship Type="http://schemas.openxmlformats.org/officeDocument/2006/relationships/theme" Target="/ppt/slideMasters/theme/theme1.xml" Id="Rb4e5e5e122a8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c7fa2fbef46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6e2b43dc45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f745aaa5a41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8070fbba4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25f6be198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3cf625ba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ac9ad140647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b14171c1c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SIMA EIENDOM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2 002 046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−2 106 508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−52 546 440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21 004 621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Greåkerveien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EIENDOM AS</a:t>
            </a:r>
          </a:p>
        </p:txBody>
      </p:sp>
    </p:spTree>
  </p:cSld>
  <p:clrMapOvr>
    <a:masterClrMapping xmlns:a="http://schemas.openxmlformats.org/drawingml/2006/main"/>
  </p:clrMapOvr>
</p:sld>
</file>