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cd22f6a126d49c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cd5d34d345f42b4"/>
  </p:sldMasterIdLst>
  <p:sldIdLst>
    <p:sldId xmlns:r="http://schemas.openxmlformats.org/officeDocument/2006/relationships" id="256" r:id="R3e4e7f7f5f7f47b3"/>
    <p:sldId xmlns:r="http://schemas.openxmlformats.org/officeDocument/2006/relationships" id="257" r:id="Ra53187d8d5434a15"/>
    <p:sldId xmlns:r="http://schemas.openxmlformats.org/officeDocument/2006/relationships" id="258" r:id="Rb93446201a924fc7"/>
    <p:sldId xmlns:r="http://schemas.openxmlformats.org/officeDocument/2006/relationships" id="259" r:id="R8f64fbdfbfe042db"/>
    <p:sldId xmlns:r="http://schemas.openxmlformats.org/officeDocument/2006/relationships" id="260" r:id="R84797089e102401f"/>
    <p:sldId xmlns:r="http://schemas.openxmlformats.org/officeDocument/2006/relationships" id="261" r:id="Rd919e4de240d42c9"/>
    <p:sldId xmlns:r="http://schemas.openxmlformats.org/officeDocument/2006/relationships" id="262" r:id="R780e4fbcc20847b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cd5d34d345f42b4" /><Relationship Type="http://schemas.openxmlformats.org/officeDocument/2006/relationships/slide" Target="/ppt/slides/slide1.xml" Id="R3e4e7f7f5f7f47b3" /><Relationship Type="http://schemas.openxmlformats.org/officeDocument/2006/relationships/slide" Target="/ppt/slides/slide2.xml" Id="Ra53187d8d5434a15" /><Relationship Type="http://schemas.openxmlformats.org/officeDocument/2006/relationships/slide" Target="/ppt/slides/slide3.xml" Id="Rb93446201a924fc7" /><Relationship Type="http://schemas.openxmlformats.org/officeDocument/2006/relationships/slide" Target="/ppt/slides/slide4.xml" Id="R8f64fbdfbfe042db" /><Relationship Type="http://schemas.openxmlformats.org/officeDocument/2006/relationships/slide" Target="/ppt/slides/slide5.xml" Id="R84797089e102401f" /><Relationship Type="http://schemas.openxmlformats.org/officeDocument/2006/relationships/slide" Target="/ppt/slides/slide6.xml" Id="Rd919e4de240d42c9" /><Relationship Type="http://schemas.openxmlformats.org/officeDocument/2006/relationships/slide" Target="/ppt/slides/slide7.xml" Id="R780e4fbcc20847b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4c377a2ac604ad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dec36a29b4422c" /><Relationship Type="http://schemas.openxmlformats.org/officeDocument/2006/relationships/theme" Target="/ppt/slideMasters/theme/theme1.xml" Id="R37724312bd194ba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3dec36a29b4422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fd370acdf44c3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5ad0159fff47d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cd67c78850458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d8e2a4c03046b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3bbe71c21240c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48b0b8fd904e0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0050a4ff4c469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RUTTAS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RUTTAS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RUTTAS AS ble etablert [år] og holder til i Bø I Telemark.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RUTTAS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RUTTAS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RUTTAS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−54 093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521 687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11 822 030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11 895 635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RUTTAS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MYHRA RUTH ASTRID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RUTTAS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Livegen 301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3803 Bø I Telemark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989 067 672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RUTTAS AS</a:t>
            </a:r>
          </a:p>
        </p:txBody>
      </p:sp>
    </p:spTree>
  </p:cSld>
  <p:clrMapOvr>
    <a:masterClrMapping xmlns:a="http://schemas.openxmlformats.org/drawingml/2006/main"/>
  </p:clrMapOvr>
</p:sld>
</file>