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adf966cf804f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3d90b9c14d45a7"/>
  </p:sldMasterIdLst>
  <p:sldIdLst>
    <p:sldId xmlns:r="http://schemas.openxmlformats.org/officeDocument/2006/relationships" id="256" r:id="R832a7050a2c44765"/>
    <p:sldId xmlns:r="http://schemas.openxmlformats.org/officeDocument/2006/relationships" id="257" r:id="R16e0959596054918"/>
    <p:sldId xmlns:r="http://schemas.openxmlformats.org/officeDocument/2006/relationships" id="258" r:id="Rd65e7876ffdf4044"/>
    <p:sldId xmlns:r="http://schemas.openxmlformats.org/officeDocument/2006/relationships" id="259" r:id="Rc30c119045d847c2"/>
    <p:sldId xmlns:r="http://schemas.openxmlformats.org/officeDocument/2006/relationships" id="260" r:id="R72aa1b7c7d8c4e9e"/>
    <p:sldId xmlns:r="http://schemas.openxmlformats.org/officeDocument/2006/relationships" id="261" r:id="Rc1e61173939c45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3d90b9c14d45a7" /><Relationship Type="http://schemas.openxmlformats.org/officeDocument/2006/relationships/slide" Target="/ppt/slides/slide1.xml" Id="R832a7050a2c44765" /><Relationship Type="http://schemas.openxmlformats.org/officeDocument/2006/relationships/slide" Target="/ppt/slides/slide2.xml" Id="R16e0959596054918" /><Relationship Type="http://schemas.openxmlformats.org/officeDocument/2006/relationships/slide" Target="/ppt/slides/slide3.xml" Id="Rd65e7876ffdf4044" /><Relationship Type="http://schemas.openxmlformats.org/officeDocument/2006/relationships/slide" Target="/ppt/slides/slide4.xml" Id="Rc30c119045d847c2" /><Relationship Type="http://schemas.openxmlformats.org/officeDocument/2006/relationships/slide" Target="/ppt/slides/slide5.xml" Id="R72aa1b7c7d8c4e9e" /><Relationship Type="http://schemas.openxmlformats.org/officeDocument/2006/relationships/slide" Target="/ppt/slides/slide6.xml" Id="Rc1e61173939c45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9e66f98fc4c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bf1c806d44b4d" /><Relationship Type="http://schemas.openxmlformats.org/officeDocument/2006/relationships/theme" Target="/ppt/slideMasters/theme/theme1.xml" Id="Rb137d35b493e4f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9bf1c806d44b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93727555f40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8ff045dc24f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89453632c41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04d94967b45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7cc97962f47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fbfc296e34f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HITRA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HITRA BYGG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 INVESTERINGSSELSKAP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92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post@hitrabygg.no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989 067 648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HITRA BYGG AS</a:t>
            </a:r>
          </a:p>
        </p:txBody>
      </p:sp>
    </p:spTree>
  </p:cSld>
  <p:clrMapOvr>
    <a:masterClrMapping xmlns:a="http://schemas.openxmlformats.org/drawingml/2006/main"/>
  </p:clrMapOvr>
</p:sld>
</file>