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adff2d16a74e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de7a9984994453"/>
  </p:sldMasterIdLst>
  <p:sldIdLst>
    <p:sldId xmlns:r="http://schemas.openxmlformats.org/officeDocument/2006/relationships" id="256" r:id="Rc959e45bb17541cf"/>
    <p:sldId xmlns:r="http://schemas.openxmlformats.org/officeDocument/2006/relationships" id="257" r:id="R0f9105cc84974aa3"/>
    <p:sldId xmlns:r="http://schemas.openxmlformats.org/officeDocument/2006/relationships" id="258" r:id="Rcbc5421055c8495f"/>
    <p:sldId xmlns:r="http://schemas.openxmlformats.org/officeDocument/2006/relationships" id="259" r:id="R52cf406c093d4698"/>
    <p:sldId xmlns:r="http://schemas.openxmlformats.org/officeDocument/2006/relationships" id="260" r:id="R4fed4217f3444fb7"/>
    <p:sldId xmlns:r="http://schemas.openxmlformats.org/officeDocument/2006/relationships" id="261" r:id="R59a1e0730c7840ea"/>
    <p:sldId xmlns:r="http://schemas.openxmlformats.org/officeDocument/2006/relationships" id="262" r:id="Rac166d3cde1348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e7a9984994453" /><Relationship Type="http://schemas.openxmlformats.org/officeDocument/2006/relationships/slide" Target="/ppt/slides/slide1.xml" Id="Rc959e45bb17541cf" /><Relationship Type="http://schemas.openxmlformats.org/officeDocument/2006/relationships/slide" Target="/ppt/slides/slide2.xml" Id="R0f9105cc84974aa3" /><Relationship Type="http://schemas.openxmlformats.org/officeDocument/2006/relationships/slide" Target="/ppt/slides/slide3.xml" Id="Rcbc5421055c8495f" /><Relationship Type="http://schemas.openxmlformats.org/officeDocument/2006/relationships/slide" Target="/ppt/slides/slide4.xml" Id="R52cf406c093d4698" /><Relationship Type="http://schemas.openxmlformats.org/officeDocument/2006/relationships/slide" Target="/ppt/slides/slide5.xml" Id="R4fed4217f3444fb7" /><Relationship Type="http://schemas.openxmlformats.org/officeDocument/2006/relationships/slide" Target="/ppt/slides/slide6.xml" Id="R59a1e0730c7840ea" /><Relationship Type="http://schemas.openxmlformats.org/officeDocument/2006/relationships/slide" Target="/ppt/slides/slide7.xml" Id="Rac166d3cde1348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804a3bc434b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a15e241bb4a2e" /><Relationship Type="http://schemas.openxmlformats.org/officeDocument/2006/relationships/theme" Target="/ppt/slideMasters/theme/theme1.xml" Id="R1148c8cd510d43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aa15e241bb4a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c9adc18394a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5c50c69ff4b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b4fe6237743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0a3ba683446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dc80351de43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54f0d6f474f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951d9ef6e4c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RØR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14 917 320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6 367 536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