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5d0ab5a7e64d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639a9bff51483b"/>
  </p:sldMasterIdLst>
  <p:sldIdLst>
    <p:sldId xmlns:r="http://schemas.openxmlformats.org/officeDocument/2006/relationships" id="256" r:id="R1738606174b440a8"/>
    <p:sldId xmlns:r="http://schemas.openxmlformats.org/officeDocument/2006/relationships" id="257" r:id="Rc740b70c4c9a4c8b"/>
    <p:sldId xmlns:r="http://schemas.openxmlformats.org/officeDocument/2006/relationships" id="258" r:id="Re7db4645da3f4f73"/>
    <p:sldId xmlns:r="http://schemas.openxmlformats.org/officeDocument/2006/relationships" id="259" r:id="R64dd47ac804a4e6d"/>
    <p:sldId xmlns:r="http://schemas.openxmlformats.org/officeDocument/2006/relationships" id="260" r:id="R970f6ea45ece48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639a9bff51483b" /><Relationship Type="http://schemas.openxmlformats.org/officeDocument/2006/relationships/slide" Target="/ppt/slides/slide1.xml" Id="R1738606174b440a8" /><Relationship Type="http://schemas.openxmlformats.org/officeDocument/2006/relationships/slide" Target="/ppt/slides/slide2.xml" Id="Rc740b70c4c9a4c8b" /><Relationship Type="http://schemas.openxmlformats.org/officeDocument/2006/relationships/slide" Target="/ppt/slides/slide3.xml" Id="Re7db4645da3f4f73" /><Relationship Type="http://schemas.openxmlformats.org/officeDocument/2006/relationships/slide" Target="/ppt/slides/slide4.xml" Id="R64dd47ac804a4e6d" /><Relationship Type="http://schemas.openxmlformats.org/officeDocument/2006/relationships/slide" Target="/ppt/slides/slide5.xml" Id="R970f6ea45ece48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8ec5d8838041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cfaf62d924c55" /><Relationship Type="http://schemas.openxmlformats.org/officeDocument/2006/relationships/theme" Target="/ppt/slideMasters/theme/theme1.xml" Id="R003f95dc3ce74b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8cfaf62d924c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82005c7c041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a03514de940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7664478614a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fe794b77a4d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2d739a26e4e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COMA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989 067 567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COMA EIENDOM AS</a:t>
            </a:r>
          </a:p>
        </p:txBody>
      </p:sp>
    </p:spTree>
  </p:cSld>
  <p:clrMapOvr>
    <a:masterClrMapping xmlns:a="http://schemas.openxmlformats.org/drawingml/2006/main"/>
  </p:clrMapOvr>
</p:sld>
</file>