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9cdc0c69ce49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6787675644ec4"/>
  </p:sldMasterIdLst>
  <p:sldIdLst>
    <p:sldId xmlns:r="http://schemas.openxmlformats.org/officeDocument/2006/relationships" id="256" r:id="R5b5d58491e37495c"/>
    <p:sldId xmlns:r="http://schemas.openxmlformats.org/officeDocument/2006/relationships" id="257" r:id="R52a5da085a114a3d"/>
    <p:sldId xmlns:r="http://schemas.openxmlformats.org/officeDocument/2006/relationships" id="258" r:id="R6a50fdb6b3324a56"/>
    <p:sldId xmlns:r="http://schemas.openxmlformats.org/officeDocument/2006/relationships" id="259" r:id="R90a13ca98fb84d0a"/>
    <p:sldId xmlns:r="http://schemas.openxmlformats.org/officeDocument/2006/relationships" id="260" r:id="Rd4d264973ff34fce"/>
    <p:sldId xmlns:r="http://schemas.openxmlformats.org/officeDocument/2006/relationships" id="261" r:id="R0960ccfb33424d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6787675644ec4" /><Relationship Type="http://schemas.openxmlformats.org/officeDocument/2006/relationships/slide" Target="/ppt/slides/slide1.xml" Id="R5b5d58491e37495c" /><Relationship Type="http://schemas.openxmlformats.org/officeDocument/2006/relationships/slide" Target="/ppt/slides/slide2.xml" Id="R52a5da085a114a3d" /><Relationship Type="http://schemas.openxmlformats.org/officeDocument/2006/relationships/slide" Target="/ppt/slides/slide3.xml" Id="R6a50fdb6b3324a56" /><Relationship Type="http://schemas.openxmlformats.org/officeDocument/2006/relationships/slide" Target="/ppt/slides/slide4.xml" Id="R90a13ca98fb84d0a" /><Relationship Type="http://schemas.openxmlformats.org/officeDocument/2006/relationships/slide" Target="/ppt/slides/slide5.xml" Id="Rd4d264973ff34fce" /><Relationship Type="http://schemas.openxmlformats.org/officeDocument/2006/relationships/slide" Target="/ppt/slides/slide6.xml" Id="R0960ccfb33424d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af79cf6d842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e85d173934691" /><Relationship Type="http://schemas.openxmlformats.org/officeDocument/2006/relationships/theme" Target="/ppt/slideMasters/theme/theme1.xml" Id="R6e766662438440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e85d1739346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c2db0d5ca42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f328f574f48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734e46b4640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2545d13e345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86560750341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4a57aa7e544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KOLLEGA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KOLLEGA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ROAR ANGELTVEIT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Elvaveien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5889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989 067 273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KOLLEGA AS</a:t>
            </a:r>
          </a:p>
        </p:txBody>
      </p:sp>
    </p:spTree>
  </p:cSld>
  <p:clrMapOvr>
    <a:masterClrMapping xmlns:a="http://schemas.openxmlformats.org/drawingml/2006/main"/>
  </p:clrMapOvr>
</p:sld>
</file>