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ada9314e304f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1fc8b98db04573"/>
  </p:sldMasterIdLst>
  <p:sldIdLst>
    <p:sldId xmlns:r="http://schemas.openxmlformats.org/officeDocument/2006/relationships" id="256" r:id="R415532f593434d3d"/>
    <p:sldId xmlns:r="http://schemas.openxmlformats.org/officeDocument/2006/relationships" id="257" r:id="R6207253723304a18"/>
    <p:sldId xmlns:r="http://schemas.openxmlformats.org/officeDocument/2006/relationships" id="258" r:id="Ref905e67a03946eb"/>
    <p:sldId xmlns:r="http://schemas.openxmlformats.org/officeDocument/2006/relationships" id="259" r:id="R47edea80d9f44fe0"/>
    <p:sldId xmlns:r="http://schemas.openxmlformats.org/officeDocument/2006/relationships" id="260" r:id="R55818eab126e48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1fc8b98db04573" /><Relationship Type="http://schemas.openxmlformats.org/officeDocument/2006/relationships/slide" Target="/ppt/slides/slide1.xml" Id="R415532f593434d3d" /><Relationship Type="http://schemas.openxmlformats.org/officeDocument/2006/relationships/slide" Target="/ppt/slides/slide2.xml" Id="R6207253723304a18" /><Relationship Type="http://schemas.openxmlformats.org/officeDocument/2006/relationships/slide" Target="/ppt/slides/slide3.xml" Id="Ref905e67a03946eb" /><Relationship Type="http://schemas.openxmlformats.org/officeDocument/2006/relationships/slide" Target="/ppt/slides/slide4.xml" Id="R47edea80d9f44fe0" /><Relationship Type="http://schemas.openxmlformats.org/officeDocument/2006/relationships/slide" Target="/ppt/slides/slide5.xml" Id="R55818eab126e48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2531796f304e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eb0bea5d84609" /><Relationship Type="http://schemas.openxmlformats.org/officeDocument/2006/relationships/theme" Target="/ppt/slideMasters/theme/theme1.xml" Id="R7e5f994fae8f49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3eb0bea5d846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737e4932042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05cfbb0e042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37a23f12a45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2610ff37454b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54fb1b7b04a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BACKE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BACKE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BACKE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BACKE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BACKE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BACKE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989 067 079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BACKE HOLDING AS</a:t>
            </a:r>
          </a:p>
        </p:txBody>
      </p:sp>
    </p:spTree>
  </p:cSld>
  <p:clrMapOvr>
    <a:masterClrMapping xmlns:a="http://schemas.openxmlformats.org/drawingml/2006/main"/>
  </p:clrMapOvr>
</p:sld>
</file>