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532fc814be43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d934b86d484331"/>
  </p:sldMasterIdLst>
  <p:sldIdLst>
    <p:sldId xmlns:r="http://schemas.openxmlformats.org/officeDocument/2006/relationships" id="256" r:id="Re2880824e4114382"/>
    <p:sldId xmlns:r="http://schemas.openxmlformats.org/officeDocument/2006/relationships" id="257" r:id="R4ee4741998b44d85"/>
    <p:sldId xmlns:r="http://schemas.openxmlformats.org/officeDocument/2006/relationships" id="258" r:id="R4e70e2f222424c54"/>
    <p:sldId xmlns:r="http://schemas.openxmlformats.org/officeDocument/2006/relationships" id="259" r:id="Rc0b6d754770b4cfb"/>
    <p:sldId xmlns:r="http://schemas.openxmlformats.org/officeDocument/2006/relationships" id="260" r:id="R6973c7eae5c44863"/>
    <p:sldId xmlns:r="http://schemas.openxmlformats.org/officeDocument/2006/relationships" id="261" r:id="R05c946792bd04de8"/>
    <p:sldId xmlns:r="http://schemas.openxmlformats.org/officeDocument/2006/relationships" id="262" r:id="R5dc3d68f4afc49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d934b86d484331" /><Relationship Type="http://schemas.openxmlformats.org/officeDocument/2006/relationships/slide" Target="/ppt/slides/slide1.xml" Id="Re2880824e4114382" /><Relationship Type="http://schemas.openxmlformats.org/officeDocument/2006/relationships/slide" Target="/ppt/slides/slide2.xml" Id="R4ee4741998b44d85" /><Relationship Type="http://schemas.openxmlformats.org/officeDocument/2006/relationships/slide" Target="/ppt/slides/slide3.xml" Id="R4e70e2f222424c54" /><Relationship Type="http://schemas.openxmlformats.org/officeDocument/2006/relationships/slide" Target="/ppt/slides/slide4.xml" Id="Rc0b6d754770b4cfb" /><Relationship Type="http://schemas.openxmlformats.org/officeDocument/2006/relationships/slide" Target="/ppt/slides/slide5.xml" Id="R6973c7eae5c44863" /><Relationship Type="http://schemas.openxmlformats.org/officeDocument/2006/relationships/slide" Target="/ppt/slides/slide6.xml" Id="R05c946792bd04de8" /><Relationship Type="http://schemas.openxmlformats.org/officeDocument/2006/relationships/slide" Target="/ppt/slides/slide7.xml" Id="R5dc3d68f4afc49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d645099c3d44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9b2c607674979" /><Relationship Type="http://schemas.openxmlformats.org/officeDocument/2006/relationships/theme" Target="/ppt/slideMasters/theme/theme1.xml" Id="R510401e46e2c4e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19b2c6076749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9adf2c4d546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e2cf504794a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ae16b64ab4f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e334eda984d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7f78d9b3f43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260fe96b742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b8dba3df442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JWG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JWG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JWG HOLDING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JWG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JWG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JWG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1 309 988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2 509 992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3 567 722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JWG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KLAUSEN JON-WILLY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JWG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 Olavs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3112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33 39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989 066 404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JWG HOLDING AS</a:t>
            </a:r>
          </a:p>
        </p:txBody>
      </p:sp>
    </p:spTree>
  </p:cSld>
  <p:clrMapOvr>
    <a:masterClrMapping xmlns:a="http://schemas.openxmlformats.org/drawingml/2006/main"/>
  </p:clrMapOvr>
</p:sld>
</file>