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b23bb00a9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e5617b41f42ba"/>
  </p:sldMasterIdLst>
  <p:sldIdLst>
    <p:sldId xmlns:r="http://schemas.openxmlformats.org/officeDocument/2006/relationships" id="256" r:id="R5ae524b3488f4a7c"/>
    <p:sldId xmlns:r="http://schemas.openxmlformats.org/officeDocument/2006/relationships" id="257" r:id="R894e7008bea04448"/>
    <p:sldId xmlns:r="http://schemas.openxmlformats.org/officeDocument/2006/relationships" id="258" r:id="Rd2ea9de10f8a482c"/>
    <p:sldId xmlns:r="http://schemas.openxmlformats.org/officeDocument/2006/relationships" id="259" r:id="R6112026e07134307"/>
    <p:sldId xmlns:r="http://schemas.openxmlformats.org/officeDocument/2006/relationships" id="260" r:id="R5dad3cf93ea14345"/>
    <p:sldId xmlns:r="http://schemas.openxmlformats.org/officeDocument/2006/relationships" id="261" r:id="Rbfb1b095f9bd4b00"/>
    <p:sldId xmlns:r="http://schemas.openxmlformats.org/officeDocument/2006/relationships" id="262" r:id="Rca017296b090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e5617b41f42ba" /><Relationship Type="http://schemas.openxmlformats.org/officeDocument/2006/relationships/slide" Target="/ppt/slides/slide1.xml" Id="R5ae524b3488f4a7c" /><Relationship Type="http://schemas.openxmlformats.org/officeDocument/2006/relationships/slide" Target="/ppt/slides/slide2.xml" Id="R894e7008bea04448" /><Relationship Type="http://schemas.openxmlformats.org/officeDocument/2006/relationships/slide" Target="/ppt/slides/slide3.xml" Id="Rd2ea9de10f8a482c" /><Relationship Type="http://schemas.openxmlformats.org/officeDocument/2006/relationships/slide" Target="/ppt/slides/slide4.xml" Id="R6112026e07134307" /><Relationship Type="http://schemas.openxmlformats.org/officeDocument/2006/relationships/slide" Target="/ppt/slides/slide5.xml" Id="R5dad3cf93ea14345" /><Relationship Type="http://schemas.openxmlformats.org/officeDocument/2006/relationships/slide" Target="/ppt/slides/slide6.xml" Id="Rbfb1b095f9bd4b00" /><Relationship Type="http://schemas.openxmlformats.org/officeDocument/2006/relationships/slide" Target="/ppt/slides/slide7.xml" Id="Rca017296b090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a4b77a125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9f740f9c742fd" /><Relationship Type="http://schemas.openxmlformats.org/officeDocument/2006/relationships/theme" Target="/ppt/slideMasters/theme/theme1.xml" Id="Rbac17f87efe9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9f740f9c742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588195dc9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bad0cbb3d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c58f04e31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8670d935a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8c99c3aa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1320d872e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86f077f8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LARS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33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