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ee1a3f2647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1b1a0fc5944a72"/>
  </p:sldMasterIdLst>
  <p:sldIdLst>
    <p:sldId xmlns:r="http://schemas.openxmlformats.org/officeDocument/2006/relationships" id="256" r:id="R50c7957621d74285"/>
    <p:sldId xmlns:r="http://schemas.openxmlformats.org/officeDocument/2006/relationships" id="257" r:id="R70e0c42f6d3447de"/>
    <p:sldId xmlns:r="http://schemas.openxmlformats.org/officeDocument/2006/relationships" id="258" r:id="R22aaec41d75d40ff"/>
    <p:sldId xmlns:r="http://schemas.openxmlformats.org/officeDocument/2006/relationships" id="259" r:id="R1ae088650cc048f1"/>
    <p:sldId xmlns:r="http://schemas.openxmlformats.org/officeDocument/2006/relationships" id="260" r:id="R84716fa707dd4b5d"/>
    <p:sldId xmlns:r="http://schemas.openxmlformats.org/officeDocument/2006/relationships" id="261" r:id="R8c6149b2ba1c477c"/>
    <p:sldId xmlns:r="http://schemas.openxmlformats.org/officeDocument/2006/relationships" id="262" r:id="Rdac1ff66bae54e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b1a0fc5944a72" /><Relationship Type="http://schemas.openxmlformats.org/officeDocument/2006/relationships/slide" Target="/ppt/slides/slide1.xml" Id="R50c7957621d74285" /><Relationship Type="http://schemas.openxmlformats.org/officeDocument/2006/relationships/slide" Target="/ppt/slides/slide2.xml" Id="R70e0c42f6d3447de" /><Relationship Type="http://schemas.openxmlformats.org/officeDocument/2006/relationships/slide" Target="/ppt/slides/slide3.xml" Id="R22aaec41d75d40ff" /><Relationship Type="http://schemas.openxmlformats.org/officeDocument/2006/relationships/slide" Target="/ppt/slides/slide4.xml" Id="R1ae088650cc048f1" /><Relationship Type="http://schemas.openxmlformats.org/officeDocument/2006/relationships/slide" Target="/ppt/slides/slide5.xml" Id="R84716fa707dd4b5d" /><Relationship Type="http://schemas.openxmlformats.org/officeDocument/2006/relationships/slide" Target="/ppt/slides/slide6.xml" Id="R8c6149b2ba1c477c" /><Relationship Type="http://schemas.openxmlformats.org/officeDocument/2006/relationships/slide" Target="/ppt/slides/slide7.xml" Id="Rdac1ff66bae54e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c513373f4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bbe0b2b6b4e98" /><Relationship Type="http://schemas.openxmlformats.org/officeDocument/2006/relationships/theme" Target="/ppt/slideMasters/theme/theme1.xml" Id="R2ff0d15270af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bbe0b2b6b4e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2ce3881424d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ecc0347bb4c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6a44bdf374b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e2cb157404a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efa6e467240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e3209d7904d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098d5a8554f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PAMAR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240 515 377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238 186 416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241 179 243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544 981 374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619 489 611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PÅL MAGNUS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GABRIEL OLDEIDE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M Reed, Bygdøynesveien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40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989 062 115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PAMAR AS</a:t>
            </a:r>
          </a:p>
        </p:txBody>
      </p:sp>
    </p:spTree>
  </p:cSld>
  <p:clrMapOvr>
    <a:masterClrMapping xmlns:a="http://schemas.openxmlformats.org/drawingml/2006/main"/>
  </p:clrMapOvr>
</p:sld>
</file>