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2c06883cc42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bc7e04a26466c"/>
  </p:sldMasterIdLst>
  <p:sldIdLst>
    <p:sldId xmlns:r="http://schemas.openxmlformats.org/officeDocument/2006/relationships" id="256" r:id="Rd240ceae38694035"/>
    <p:sldId xmlns:r="http://schemas.openxmlformats.org/officeDocument/2006/relationships" id="257" r:id="R1cef7ec9df8b4d86"/>
    <p:sldId xmlns:r="http://schemas.openxmlformats.org/officeDocument/2006/relationships" id="258" r:id="Red2b60ed66d8433e"/>
    <p:sldId xmlns:r="http://schemas.openxmlformats.org/officeDocument/2006/relationships" id="259" r:id="R281d4f39462746f8"/>
    <p:sldId xmlns:r="http://schemas.openxmlformats.org/officeDocument/2006/relationships" id="260" r:id="R61c329ccfd3f44db"/>
    <p:sldId xmlns:r="http://schemas.openxmlformats.org/officeDocument/2006/relationships" id="261" r:id="Rd8eacb8468804ad0"/>
    <p:sldId xmlns:r="http://schemas.openxmlformats.org/officeDocument/2006/relationships" id="262" r:id="R1465616899b2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bc7e04a26466c" /><Relationship Type="http://schemas.openxmlformats.org/officeDocument/2006/relationships/slide" Target="/ppt/slides/slide1.xml" Id="Rd240ceae38694035" /><Relationship Type="http://schemas.openxmlformats.org/officeDocument/2006/relationships/slide" Target="/ppt/slides/slide2.xml" Id="R1cef7ec9df8b4d86" /><Relationship Type="http://schemas.openxmlformats.org/officeDocument/2006/relationships/slide" Target="/ppt/slides/slide3.xml" Id="Red2b60ed66d8433e" /><Relationship Type="http://schemas.openxmlformats.org/officeDocument/2006/relationships/slide" Target="/ppt/slides/slide4.xml" Id="R281d4f39462746f8" /><Relationship Type="http://schemas.openxmlformats.org/officeDocument/2006/relationships/slide" Target="/ppt/slides/slide5.xml" Id="R61c329ccfd3f44db" /><Relationship Type="http://schemas.openxmlformats.org/officeDocument/2006/relationships/slide" Target="/ppt/slides/slide6.xml" Id="Rd8eacb8468804ad0" /><Relationship Type="http://schemas.openxmlformats.org/officeDocument/2006/relationships/slide" Target="/ppt/slides/slide7.xml" Id="R1465616899b2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77e6526a040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f7405de8c4f11" /><Relationship Type="http://schemas.openxmlformats.org/officeDocument/2006/relationships/theme" Target="/ppt/slideMasters/theme/theme1.xml" Id="R5bb9cb47f039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f7405de8c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fa74fa5074c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e7918216a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403175e80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c179d424c48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da4bfcc7c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6e7b33bb40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d5a74622f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ONSRUD INVEST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511 692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11 023 544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13 670 188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ONSRUD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Ole Onsrud, Kyrre Grepps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989 061 372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ONSRUD INVEST AS</a:t>
            </a:r>
          </a:p>
        </p:txBody>
      </p:sp>
    </p:spTree>
  </p:cSld>
  <p:clrMapOvr>
    <a:masterClrMapping xmlns:a="http://schemas.openxmlformats.org/drawingml/2006/main"/>
  </p:clrMapOvr>
</p:sld>
</file>