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3aeb9dec1542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6af2ccd84b4cfb"/>
  </p:sldMasterIdLst>
  <p:sldIdLst>
    <p:sldId xmlns:r="http://schemas.openxmlformats.org/officeDocument/2006/relationships" id="256" r:id="R4cd31d740f074b16"/>
    <p:sldId xmlns:r="http://schemas.openxmlformats.org/officeDocument/2006/relationships" id="257" r:id="R3061abffe3004853"/>
    <p:sldId xmlns:r="http://schemas.openxmlformats.org/officeDocument/2006/relationships" id="258" r:id="Re2b6650ef5f54691"/>
    <p:sldId xmlns:r="http://schemas.openxmlformats.org/officeDocument/2006/relationships" id="259" r:id="Rbb4179d1df194d9c"/>
    <p:sldId xmlns:r="http://schemas.openxmlformats.org/officeDocument/2006/relationships" id="260" r:id="Rd182b7fdecf1423f"/>
    <p:sldId xmlns:r="http://schemas.openxmlformats.org/officeDocument/2006/relationships" id="261" r:id="R1c623d45176b49e5"/>
    <p:sldId xmlns:r="http://schemas.openxmlformats.org/officeDocument/2006/relationships" id="262" r:id="Redb9f369fceb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6af2ccd84b4cfb" /><Relationship Type="http://schemas.openxmlformats.org/officeDocument/2006/relationships/slide" Target="/ppt/slides/slide1.xml" Id="R4cd31d740f074b16" /><Relationship Type="http://schemas.openxmlformats.org/officeDocument/2006/relationships/slide" Target="/ppt/slides/slide2.xml" Id="R3061abffe3004853" /><Relationship Type="http://schemas.openxmlformats.org/officeDocument/2006/relationships/slide" Target="/ppt/slides/slide3.xml" Id="Re2b6650ef5f54691" /><Relationship Type="http://schemas.openxmlformats.org/officeDocument/2006/relationships/slide" Target="/ppt/slides/slide4.xml" Id="Rbb4179d1df194d9c" /><Relationship Type="http://schemas.openxmlformats.org/officeDocument/2006/relationships/slide" Target="/ppt/slides/slide5.xml" Id="Rd182b7fdecf1423f" /><Relationship Type="http://schemas.openxmlformats.org/officeDocument/2006/relationships/slide" Target="/ppt/slides/slide6.xml" Id="R1c623d45176b49e5" /><Relationship Type="http://schemas.openxmlformats.org/officeDocument/2006/relationships/slide" Target="/ppt/slides/slide7.xml" Id="Redb9f369fceb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e83bc9dd345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97a1822844885" /><Relationship Type="http://schemas.openxmlformats.org/officeDocument/2006/relationships/theme" Target="/ppt/slideMasters/theme/theme1.xml" Id="Ra5a438b4701e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397a18228448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0c9feb2c941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66dabfeb649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2bcbf9a494c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7cbeb5d1e42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2a74da73449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111ebf23d4e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26a5978e842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 O JENSEN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 O JENSEN HOLDING AS ble etablert [år] og holder til i Godvik.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4 310 084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21 780 701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21 829 696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OLAV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JENSEN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Industrigulv Spesialisten AS, Leirvikflaten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5179 Godvik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50 02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989 061 283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 O JENSEN HOLDING AS</a:t>
            </a:r>
          </a:p>
        </p:txBody>
      </p:sp>
    </p:spTree>
  </p:cSld>
  <p:clrMapOvr>
    <a:masterClrMapping xmlns:a="http://schemas.openxmlformats.org/drawingml/2006/main"/>
  </p:clrMapOvr>
</p:sld>
</file>