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34e9ec38a548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0d15697b404386"/>
  </p:sldMasterIdLst>
  <p:sldIdLst>
    <p:sldId xmlns:r="http://schemas.openxmlformats.org/officeDocument/2006/relationships" id="256" r:id="R9ad91f681c61487c"/>
    <p:sldId xmlns:r="http://schemas.openxmlformats.org/officeDocument/2006/relationships" id="257" r:id="R3f936dee89714f0b"/>
    <p:sldId xmlns:r="http://schemas.openxmlformats.org/officeDocument/2006/relationships" id="258" r:id="R84498f11ad004bc5"/>
    <p:sldId xmlns:r="http://schemas.openxmlformats.org/officeDocument/2006/relationships" id="259" r:id="R12588970f7eb4d01"/>
    <p:sldId xmlns:r="http://schemas.openxmlformats.org/officeDocument/2006/relationships" id="260" r:id="Re1d649be92a64dec"/>
    <p:sldId xmlns:r="http://schemas.openxmlformats.org/officeDocument/2006/relationships" id="261" r:id="R7daaa19fd6284004"/>
    <p:sldId xmlns:r="http://schemas.openxmlformats.org/officeDocument/2006/relationships" id="262" r:id="R45e6275f421f42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0d15697b404386" /><Relationship Type="http://schemas.openxmlformats.org/officeDocument/2006/relationships/slide" Target="/ppt/slides/slide1.xml" Id="R9ad91f681c61487c" /><Relationship Type="http://schemas.openxmlformats.org/officeDocument/2006/relationships/slide" Target="/ppt/slides/slide2.xml" Id="R3f936dee89714f0b" /><Relationship Type="http://schemas.openxmlformats.org/officeDocument/2006/relationships/slide" Target="/ppt/slides/slide3.xml" Id="R84498f11ad004bc5" /><Relationship Type="http://schemas.openxmlformats.org/officeDocument/2006/relationships/slide" Target="/ppt/slides/slide4.xml" Id="R12588970f7eb4d01" /><Relationship Type="http://schemas.openxmlformats.org/officeDocument/2006/relationships/slide" Target="/ppt/slides/slide5.xml" Id="Re1d649be92a64dec" /><Relationship Type="http://schemas.openxmlformats.org/officeDocument/2006/relationships/slide" Target="/ppt/slides/slide6.xml" Id="R7daaa19fd6284004" /><Relationship Type="http://schemas.openxmlformats.org/officeDocument/2006/relationships/slide" Target="/ppt/slides/slide7.xml" Id="R45e6275f421f42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77c3a3907b4f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f2bfaa70b45e7" /><Relationship Type="http://schemas.openxmlformats.org/officeDocument/2006/relationships/theme" Target="/ppt/slideMasters/theme/theme1.xml" Id="R83ffbf4f988e43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1f2bfaa70b45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bf4b6f48640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c84bb01a640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dcd473b8d44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42cb672254c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8f26f8d3347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c06b3222e4e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b50d91c164b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MUNCH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MUNCH HOLDING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1 118 235 660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38 258 927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20 504 350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458 315 837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949 915 811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FORNYBAR FELLES HOLDING AS  –  38,0 %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AJKS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CONNIE ELISABETH HØYME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ISAK INVEST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 HOLDING 1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TIG INVEST AS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Hvitstenveien 280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98 33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989 060 945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MUNCH HOLDING AS</a:t>
            </a:r>
          </a:p>
        </p:txBody>
      </p:sp>
    </p:spTree>
  </p:cSld>
  <p:clrMapOvr>
    <a:masterClrMapping xmlns:a="http://schemas.openxmlformats.org/drawingml/2006/main"/>
  </p:clrMapOvr>
</p:sld>
</file>