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f0a9e30104e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89a92a973841f7"/>
  </p:sldMasterIdLst>
  <p:sldIdLst>
    <p:sldId xmlns:r="http://schemas.openxmlformats.org/officeDocument/2006/relationships" id="256" r:id="R14dc707e2b094520"/>
    <p:sldId xmlns:r="http://schemas.openxmlformats.org/officeDocument/2006/relationships" id="257" r:id="R3416a828cc1c43ac"/>
    <p:sldId xmlns:r="http://schemas.openxmlformats.org/officeDocument/2006/relationships" id="258" r:id="Rc7957bfa67db44ca"/>
    <p:sldId xmlns:r="http://schemas.openxmlformats.org/officeDocument/2006/relationships" id="259" r:id="R51a2236f7ced43cd"/>
    <p:sldId xmlns:r="http://schemas.openxmlformats.org/officeDocument/2006/relationships" id="260" r:id="R4d96db4202a34d48"/>
    <p:sldId xmlns:r="http://schemas.openxmlformats.org/officeDocument/2006/relationships" id="261" r:id="Rd3df319bf72b469d"/>
    <p:sldId xmlns:r="http://schemas.openxmlformats.org/officeDocument/2006/relationships" id="262" r:id="Rb27e2083df24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9a92a973841f7" /><Relationship Type="http://schemas.openxmlformats.org/officeDocument/2006/relationships/slide" Target="/ppt/slides/slide1.xml" Id="R14dc707e2b094520" /><Relationship Type="http://schemas.openxmlformats.org/officeDocument/2006/relationships/slide" Target="/ppt/slides/slide2.xml" Id="R3416a828cc1c43ac" /><Relationship Type="http://schemas.openxmlformats.org/officeDocument/2006/relationships/slide" Target="/ppt/slides/slide3.xml" Id="Rc7957bfa67db44ca" /><Relationship Type="http://schemas.openxmlformats.org/officeDocument/2006/relationships/slide" Target="/ppt/slides/slide4.xml" Id="R51a2236f7ced43cd" /><Relationship Type="http://schemas.openxmlformats.org/officeDocument/2006/relationships/slide" Target="/ppt/slides/slide5.xml" Id="R4d96db4202a34d48" /><Relationship Type="http://schemas.openxmlformats.org/officeDocument/2006/relationships/slide" Target="/ppt/slides/slide6.xml" Id="Rd3df319bf72b469d" /><Relationship Type="http://schemas.openxmlformats.org/officeDocument/2006/relationships/slide" Target="/ppt/slides/slide7.xml" Id="Rb27e2083df24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0732436584b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1751a695147b4" /><Relationship Type="http://schemas.openxmlformats.org/officeDocument/2006/relationships/theme" Target="/ppt/slideMasters/theme/theme1.xml" Id="R283ce9d12d5b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1751a6951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e2a8346f3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b7a6783784f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e88fa6a77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ce730630e41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50d5658e142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11939ec9249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644485d4a4a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2 743 497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69 123 738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74 808 647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LYSKLÆTT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MAGNUM AS</a:t>
            </a:r>
          </a:p>
        </p:txBody>
      </p:sp>
    </p:spTree>
  </p:cSld>
  <p:clrMapOvr>
    <a:masterClrMapping xmlns:a="http://schemas.openxmlformats.org/drawingml/2006/main"/>
  </p:clrMapOvr>
</p:sld>
</file>