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4701085c2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4ad709dc941c2"/>
  </p:sldMasterIdLst>
  <p:sldIdLst>
    <p:sldId xmlns:r="http://schemas.openxmlformats.org/officeDocument/2006/relationships" id="256" r:id="R7dce43454df1439d"/>
    <p:sldId xmlns:r="http://schemas.openxmlformats.org/officeDocument/2006/relationships" id="257" r:id="R8932db32671848e1"/>
    <p:sldId xmlns:r="http://schemas.openxmlformats.org/officeDocument/2006/relationships" id="258" r:id="Re7bdccebe7cf4b3d"/>
    <p:sldId xmlns:r="http://schemas.openxmlformats.org/officeDocument/2006/relationships" id="259" r:id="R1908ea7656ab4cae"/>
    <p:sldId xmlns:r="http://schemas.openxmlformats.org/officeDocument/2006/relationships" id="260" r:id="R1c3356c73fc84aeb"/>
    <p:sldId xmlns:r="http://schemas.openxmlformats.org/officeDocument/2006/relationships" id="261" r:id="R20d11a851ae24ff0"/>
    <p:sldId xmlns:r="http://schemas.openxmlformats.org/officeDocument/2006/relationships" id="262" r:id="Rdb7242f0a2fb40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4ad709dc941c2" /><Relationship Type="http://schemas.openxmlformats.org/officeDocument/2006/relationships/slide" Target="/ppt/slides/slide1.xml" Id="R7dce43454df1439d" /><Relationship Type="http://schemas.openxmlformats.org/officeDocument/2006/relationships/slide" Target="/ppt/slides/slide2.xml" Id="R8932db32671848e1" /><Relationship Type="http://schemas.openxmlformats.org/officeDocument/2006/relationships/slide" Target="/ppt/slides/slide3.xml" Id="Re7bdccebe7cf4b3d" /><Relationship Type="http://schemas.openxmlformats.org/officeDocument/2006/relationships/slide" Target="/ppt/slides/slide4.xml" Id="R1908ea7656ab4cae" /><Relationship Type="http://schemas.openxmlformats.org/officeDocument/2006/relationships/slide" Target="/ppt/slides/slide5.xml" Id="R1c3356c73fc84aeb" /><Relationship Type="http://schemas.openxmlformats.org/officeDocument/2006/relationships/slide" Target="/ppt/slides/slide6.xml" Id="R20d11a851ae24ff0" /><Relationship Type="http://schemas.openxmlformats.org/officeDocument/2006/relationships/slide" Target="/ppt/slides/slide7.xml" Id="Rdb7242f0a2fb40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f06559ede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7fbe15da94a20" /><Relationship Type="http://schemas.openxmlformats.org/officeDocument/2006/relationships/theme" Target="/ppt/slideMasters/theme/theme1.xml" Id="Rd84ce484b075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7fbe15da9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c808a587b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e85ee5bc3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209a3fe85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3e3d07d64c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6b72d98f444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153eb2907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e65703b7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