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33e951cae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cd29caec84ab8"/>
  </p:sldMasterIdLst>
  <p:sldIdLst>
    <p:sldId xmlns:r="http://schemas.openxmlformats.org/officeDocument/2006/relationships" id="256" r:id="Re67d1454fc584b86"/>
    <p:sldId xmlns:r="http://schemas.openxmlformats.org/officeDocument/2006/relationships" id="257" r:id="Rd9051d5ce5bf4ed7"/>
    <p:sldId xmlns:r="http://schemas.openxmlformats.org/officeDocument/2006/relationships" id="258" r:id="R614f147c9c7e4037"/>
    <p:sldId xmlns:r="http://schemas.openxmlformats.org/officeDocument/2006/relationships" id="259" r:id="Re15b75a895c44562"/>
    <p:sldId xmlns:r="http://schemas.openxmlformats.org/officeDocument/2006/relationships" id="260" r:id="R82b897b4609f45b7"/>
    <p:sldId xmlns:r="http://schemas.openxmlformats.org/officeDocument/2006/relationships" id="261" r:id="R38bb83dd7eca4e7c"/>
    <p:sldId xmlns:r="http://schemas.openxmlformats.org/officeDocument/2006/relationships" id="262" r:id="Recce8f2f0aae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cd29caec84ab8" /><Relationship Type="http://schemas.openxmlformats.org/officeDocument/2006/relationships/slide" Target="/ppt/slides/slide1.xml" Id="Re67d1454fc584b86" /><Relationship Type="http://schemas.openxmlformats.org/officeDocument/2006/relationships/slide" Target="/ppt/slides/slide2.xml" Id="Rd9051d5ce5bf4ed7" /><Relationship Type="http://schemas.openxmlformats.org/officeDocument/2006/relationships/slide" Target="/ppt/slides/slide3.xml" Id="R614f147c9c7e4037" /><Relationship Type="http://schemas.openxmlformats.org/officeDocument/2006/relationships/slide" Target="/ppt/slides/slide4.xml" Id="Re15b75a895c44562" /><Relationship Type="http://schemas.openxmlformats.org/officeDocument/2006/relationships/slide" Target="/ppt/slides/slide5.xml" Id="R82b897b4609f45b7" /><Relationship Type="http://schemas.openxmlformats.org/officeDocument/2006/relationships/slide" Target="/ppt/slides/slide6.xml" Id="R38bb83dd7eca4e7c" /><Relationship Type="http://schemas.openxmlformats.org/officeDocument/2006/relationships/slide" Target="/ppt/slides/slide7.xml" Id="Recce8f2f0aae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0754a765f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e9bb4c86c4f0e" /><Relationship Type="http://schemas.openxmlformats.org/officeDocument/2006/relationships/theme" Target="/ppt/slideMasters/theme/theme1.xml" Id="Rc4ced5396409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e9bb4c86c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2a2bb9274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084ccf71e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77577cd2f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c1d3dc43b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819233e8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ede836519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93df3a2aa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NYCO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14 652 377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15 098 140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ULF  –  39,8 %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ELLEN K HAUKENES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GRO HAUKENES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LARS CHRISTOFFER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ULF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ELLEN K HAUKENES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v/Ulf Nygaard, Haukenesveien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79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989 058 541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NYCO HOLDING AS</a:t>
            </a:r>
          </a:p>
        </p:txBody>
      </p:sp>
    </p:spTree>
  </p:cSld>
  <p:clrMapOvr>
    <a:masterClrMapping xmlns:a="http://schemas.openxmlformats.org/drawingml/2006/main"/>
  </p:clrMapOvr>
</p:sld>
</file>