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450cf6bfaa46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a5b7dc7e6d44cc"/>
  </p:sldMasterIdLst>
  <p:sldIdLst>
    <p:sldId xmlns:r="http://schemas.openxmlformats.org/officeDocument/2006/relationships" id="256" r:id="R97265a57e935416f"/>
    <p:sldId xmlns:r="http://schemas.openxmlformats.org/officeDocument/2006/relationships" id="257" r:id="Rfddcccaf5bdb4da8"/>
    <p:sldId xmlns:r="http://schemas.openxmlformats.org/officeDocument/2006/relationships" id="258" r:id="R6d0e1a85238b43d6"/>
    <p:sldId xmlns:r="http://schemas.openxmlformats.org/officeDocument/2006/relationships" id="259" r:id="Ra6c5abc99dbf42e6"/>
    <p:sldId xmlns:r="http://schemas.openxmlformats.org/officeDocument/2006/relationships" id="260" r:id="Rb2b7e5563d514e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a5b7dc7e6d44cc" /><Relationship Type="http://schemas.openxmlformats.org/officeDocument/2006/relationships/slide" Target="/ppt/slides/slide1.xml" Id="R97265a57e935416f" /><Relationship Type="http://schemas.openxmlformats.org/officeDocument/2006/relationships/slide" Target="/ppt/slides/slide2.xml" Id="Rfddcccaf5bdb4da8" /><Relationship Type="http://schemas.openxmlformats.org/officeDocument/2006/relationships/slide" Target="/ppt/slides/slide3.xml" Id="R6d0e1a85238b43d6" /><Relationship Type="http://schemas.openxmlformats.org/officeDocument/2006/relationships/slide" Target="/ppt/slides/slide4.xml" Id="Ra6c5abc99dbf42e6" /><Relationship Type="http://schemas.openxmlformats.org/officeDocument/2006/relationships/slide" Target="/ppt/slides/slide5.xml" Id="Rb2b7e5563d514e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817a0975c541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1c68ad66d4bbc" /><Relationship Type="http://schemas.openxmlformats.org/officeDocument/2006/relationships/theme" Target="/ppt/slideMasters/theme/theme1.xml" Id="Rbd552cdaebfc49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41c68ad66d4b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92679589b42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55d5855b840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364d4d9ea48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6af0243ab44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f921b5ad749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ROBERT HØYNESDAL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HØYNESDAL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HØYNESDAL ble etablert [år] og holder til i Nordkisa.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HØYNESDAL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HØYNESDAL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HØYNESDAL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Kisavegen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2055 Nordkisa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rhoeynes@proton.me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989 058 096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HØYNESDAL</a:t>
            </a:r>
          </a:p>
        </p:txBody>
      </p:sp>
    </p:spTree>
  </p:cSld>
  <p:clrMapOvr>
    <a:masterClrMapping xmlns:a="http://schemas.openxmlformats.org/drawingml/2006/main"/>
  </p:clrMapOvr>
</p:sld>
</file>