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6bd853539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bbd0e719949e7"/>
  </p:sldMasterIdLst>
  <p:sldIdLst>
    <p:sldId xmlns:r="http://schemas.openxmlformats.org/officeDocument/2006/relationships" id="256" r:id="Ra78a1a6a53b04661"/>
    <p:sldId xmlns:r="http://schemas.openxmlformats.org/officeDocument/2006/relationships" id="257" r:id="R012f2b80c16346ab"/>
    <p:sldId xmlns:r="http://schemas.openxmlformats.org/officeDocument/2006/relationships" id="258" r:id="R9c7ee1c9c3a946a5"/>
    <p:sldId xmlns:r="http://schemas.openxmlformats.org/officeDocument/2006/relationships" id="259" r:id="R25b9df32433e45c3"/>
    <p:sldId xmlns:r="http://schemas.openxmlformats.org/officeDocument/2006/relationships" id="260" r:id="Rb0c733b7bc954d7a"/>
    <p:sldId xmlns:r="http://schemas.openxmlformats.org/officeDocument/2006/relationships" id="261" r:id="R30e35758e7b149f4"/>
    <p:sldId xmlns:r="http://schemas.openxmlformats.org/officeDocument/2006/relationships" id="262" r:id="R309b4a87306f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bbd0e719949e7" /><Relationship Type="http://schemas.openxmlformats.org/officeDocument/2006/relationships/slide" Target="/ppt/slides/slide1.xml" Id="Ra78a1a6a53b04661" /><Relationship Type="http://schemas.openxmlformats.org/officeDocument/2006/relationships/slide" Target="/ppt/slides/slide2.xml" Id="R012f2b80c16346ab" /><Relationship Type="http://schemas.openxmlformats.org/officeDocument/2006/relationships/slide" Target="/ppt/slides/slide3.xml" Id="R9c7ee1c9c3a946a5" /><Relationship Type="http://schemas.openxmlformats.org/officeDocument/2006/relationships/slide" Target="/ppt/slides/slide4.xml" Id="R25b9df32433e45c3" /><Relationship Type="http://schemas.openxmlformats.org/officeDocument/2006/relationships/slide" Target="/ppt/slides/slide5.xml" Id="Rb0c733b7bc954d7a" /><Relationship Type="http://schemas.openxmlformats.org/officeDocument/2006/relationships/slide" Target="/ppt/slides/slide6.xml" Id="R30e35758e7b149f4" /><Relationship Type="http://schemas.openxmlformats.org/officeDocument/2006/relationships/slide" Target="/ppt/slides/slide7.xml" Id="R309b4a87306f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d7a072a9843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fdde217814e11" /><Relationship Type="http://schemas.openxmlformats.org/officeDocument/2006/relationships/theme" Target="/ppt/slideMasters/theme/theme1.xml" Id="R446c04095bed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fdde217814e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293c6597d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5de04c4b8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65b8c2ad3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12b78d63a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73cac6fc2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dcdf4d94a4c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c8d57650147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BRIGG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1 920 282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9 577 854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10 332 642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OVERVAAG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BRIGG AS</a:t>
            </a:r>
          </a:p>
        </p:txBody>
      </p:sp>
    </p:spTree>
  </p:cSld>
  <p:clrMapOvr>
    <a:masterClrMapping xmlns:a="http://schemas.openxmlformats.org/drawingml/2006/main"/>
  </p:clrMapOvr>
</p:sld>
</file>