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162631bc949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95f3a0753498c"/>
  </p:sldMasterIdLst>
  <p:sldIdLst>
    <p:sldId xmlns:r="http://schemas.openxmlformats.org/officeDocument/2006/relationships" id="256" r:id="Rca602412e2da4637"/>
    <p:sldId xmlns:r="http://schemas.openxmlformats.org/officeDocument/2006/relationships" id="257" r:id="Rb6f6ddf3345545e7"/>
    <p:sldId xmlns:r="http://schemas.openxmlformats.org/officeDocument/2006/relationships" id="258" r:id="Rcdc9e7f8d21f46f9"/>
    <p:sldId xmlns:r="http://schemas.openxmlformats.org/officeDocument/2006/relationships" id="259" r:id="Rb142072ead6d4c8b"/>
    <p:sldId xmlns:r="http://schemas.openxmlformats.org/officeDocument/2006/relationships" id="260" r:id="R718c382ab2534ac0"/>
    <p:sldId xmlns:r="http://schemas.openxmlformats.org/officeDocument/2006/relationships" id="261" r:id="R97a677462ceb4004"/>
    <p:sldId xmlns:r="http://schemas.openxmlformats.org/officeDocument/2006/relationships" id="262" r:id="R3bd0cdb34ee743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95f3a0753498c" /><Relationship Type="http://schemas.openxmlformats.org/officeDocument/2006/relationships/slide" Target="/ppt/slides/slide1.xml" Id="Rca602412e2da4637" /><Relationship Type="http://schemas.openxmlformats.org/officeDocument/2006/relationships/slide" Target="/ppt/slides/slide2.xml" Id="Rb6f6ddf3345545e7" /><Relationship Type="http://schemas.openxmlformats.org/officeDocument/2006/relationships/slide" Target="/ppt/slides/slide3.xml" Id="Rcdc9e7f8d21f46f9" /><Relationship Type="http://schemas.openxmlformats.org/officeDocument/2006/relationships/slide" Target="/ppt/slides/slide4.xml" Id="Rb142072ead6d4c8b" /><Relationship Type="http://schemas.openxmlformats.org/officeDocument/2006/relationships/slide" Target="/ppt/slides/slide5.xml" Id="R718c382ab2534ac0" /><Relationship Type="http://schemas.openxmlformats.org/officeDocument/2006/relationships/slide" Target="/ppt/slides/slide6.xml" Id="R97a677462ceb4004" /><Relationship Type="http://schemas.openxmlformats.org/officeDocument/2006/relationships/slide" Target="/ppt/slides/slide7.xml" Id="R3bd0cdb34ee743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2fc85552b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ec49ed0e44fe8" /><Relationship Type="http://schemas.openxmlformats.org/officeDocument/2006/relationships/theme" Target="/ppt/slideMasters/theme/theme1.xml" Id="R193d3f287f51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ec49ed0e4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c240b42042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38e228df943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c1171aaf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bcc8bb7ae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7f97a980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8456a4f1341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1c9e0263e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−216 544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3 849 282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4 567 897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Landstøvegen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 HOLDING AS</a:t>
            </a:r>
          </a:p>
        </p:txBody>
      </p:sp>
    </p:spTree>
  </p:cSld>
  <p:clrMapOvr>
    <a:masterClrMapping xmlns:a="http://schemas.openxmlformats.org/drawingml/2006/main"/>
  </p:clrMapOvr>
</p:sld>
</file>