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3259061e8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48bd9f3e914df8"/>
  </p:sldMasterIdLst>
  <p:sldIdLst>
    <p:sldId xmlns:r="http://schemas.openxmlformats.org/officeDocument/2006/relationships" id="256" r:id="R473d492e92644d80"/>
    <p:sldId xmlns:r="http://schemas.openxmlformats.org/officeDocument/2006/relationships" id="257" r:id="Rab15ea06538b4f6c"/>
    <p:sldId xmlns:r="http://schemas.openxmlformats.org/officeDocument/2006/relationships" id="258" r:id="R3e75dbc343d144f9"/>
    <p:sldId xmlns:r="http://schemas.openxmlformats.org/officeDocument/2006/relationships" id="259" r:id="R77169b233da043ec"/>
    <p:sldId xmlns:r="http://schemas.openxmlformats.org/officeDocument/2006/relationships" id="260" r:id="R1ca34c2c1b0a4b67"/>
    <p:sldId xmlns:r="http://schemas.openxmlformats.org/officeDocument/2006/relationships" id="261" r:id="Rfe1babc7e3f34ce5"/>
    <p:sldId xmlns:r="http://schemas.openxmlformats.org/officeDocument/2006/relationships" id="262" r:id="Raa13393c8697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8bd9f3e914df8" /><Relationship Type="http://schemas.openxmlformats.org/officeDocument/2006/relationships/slide" Target="/ppt/slides/slide1.xml" Id="R473d492e92644d80" /><Relationship Type="http://schemas.openxmlformats.org/officeDocument/2006/relationships/slide" Target="/ppt/slides/slide2.xml" Id="Rab15ea06538b4f6c" /><Relationship Type="http://schemas.openxmlformats.org/officeDocument/2006/relationships/slide" Target="/ppt/slides/slide3.xml" Id="R3e75dbc343d144f9" /><Relationship Type="http://schemas.openxmlformats.org/officeDocument/2006/relationships/slide" Target="/ppt/slides/slide4.xml" Id="R77169b233da043ec" /><Relationship Type="http://schemas.openxmlformats.org/officeDocument/2006/relationships/slide" Target="/ppt/slides/slide5.xml" Id="R1ca34c2c1b0a4b67" /><Relationship Type="http://schemas.openxmlformats.org/officeDocument/2006/relationships/slide" Target="/ppt/slides/slide6.xml" Id="Rfe1babc7e3f34ce5" /><Relationship Type="http://schemas.openxmlformats.org/officeDocument/2006/relationships/slide" Target="/ppt/slides/slide7.xml" Id="Raa13393c8697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11e89ea9142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40e8c395645ec" /><Relationship Type="http://schemas.openxmlformats.org/officeDocument/2006/relationships/theme" Target="/ppt/slideMasters/theme/theme1.xml" Id="R566340a289fe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40e8c3956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63d3b6838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abeb78f53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1f6b95cac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e38180cb848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376b7ad9b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5826ed3bd48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27a298f8846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822 002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9 691 851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