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fda26b7d3a4c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b3df235c8842a4"/>
  </p:sldMasterIdLst>
  <p:sldIdLst>
    <p:sldId xmlns:r="http://schemas.openxmlformats.org/officeDocument/2006/relationships" id="256" r:id="R3bd260a323c04299"/>
    <p:sldId xmlns:r="http://schemas.openxmlformats.org/officeDocument/2006/relationships" id="257" r:id="Re8581eee67b042c2"/>
    <p:sldId xmlns:r="http://schemas.openxmlformats.org/officeDocument/2006/relationships" id="258" r:id="Rb5b2b3c720da4c81"/>
    <p:sldId xmlns:r="http://schemas.openxmlformats.org/officeDocument/2006/relationships" id="259" r:id="R7954ca59648544f6"/>
    <p:sldId xmlns:r="http://schemas.openxmlformats.org/officeDocument/2006/relationships" id="260" r:id="R9d2ce4c5067e449a"/>
    <p:sldId xmlns:r="http://schemas.openxmlformats.org/officeDocument/2006/relationships" id="261" r:id="R68e7d747c67b43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b3df235c8842a4" /><Relationship Type="http://schemas.openxmlformats.org/officeDocument/2006/relationships/slide" Target="/ppt/slides/slide1.xml" Id="R3bd260a323c04299" /><Relationship Type="http://schemas.openxmlformats.org/officeDocument/2006/relationships/slide" Target="/ppt/slides/slide2.xml" Id="Re8581eee67b042c2" /><Relationship Type="http://schemas.openxmlformats.org/officeDocument/2006/relationships/slide" Target="/ppt/slides/slide3.xml" Id="Rb5b2b3c720da4c81" /><Relationship Type="http://schemas.openxmlformats.org/officeDocument/2006/relationships/slide" Target="/ppt/slides/slide4.xml" Id="R7954ca59648544f6" /><Relationship Type="http://schemas.openxmlformats.org/officeDocument/2006/relationships/slide" Target="/ppt/slides/slide5.xml" Id="R9d2ce4c5067e449a" /><Relationship Type="http://schemas.openxmlformats.org/officeDocument/2006/relationships/slide" Target="/ppt/slides/slide6.xml" Id="R68e7d747c67b43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b2c04c45a249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2dd87270b4ff8" /><Relationship Type="http://schemas.openxmlformats.org/officeDocument/2006/relationships/theme" Target="/ppt/slideMasters/theme/theme1.xml" Id="R830d541d200447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42dd87270b4f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27210f7da44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e5b091fe74c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3b01cd58b42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73d9a6a344b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fc8f47a3946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cd109a9c241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LINDEFJELL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LINDEFJELL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LINDEFJELL HOLDING AS ble etablert [år] og holder til i Kvinlog.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LINDEFJELL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LINDEFJELL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LINDEFJELL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GUTTORM LINDEFJELD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LINDEFJELL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Lindefjell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4473 Kvinlog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989 052 845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LINDEFJELL HOLDING AS</a:t>
            </a:r>
          </a:p>
        </p:txBody>
      </p:sp>
    </p:spTree>
  </p:cSld>
  <p:clrMapOvr>
    <a:masterClrMapping xmlns:a="http://schemas.openxmlformats.org/drawingml/2006/main"/>
  </p:clrMapOvr>
</p:sld>
</file>